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Playfair Display" charset="0"/>
      <p:regular r:id="rId16"/>
      <p:bold r:id="rId17"/>
      <p:italic r:id="rId18"/>
      <p:boldItalic r:id="rId19"/>
    </p:embeddedFont>
    <p:embeddedFont>
      <p:font typeface="Lato" charset="0"/>
      <p:regular r:id="rId20"/>
      <p:bold r:id="rId21"/>
      <p:italic r:id="rId22"/>
      <p:boldItalic r:id="rId23"/>
    </p:embeddedFont>
    <p:embeddedFont>
      <p:font typeface="Pacifico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wosh.edu/faculty_staff/maguirem/quiz.html.htm" TargetMode="External"/><Relationship Id="rId3" Type="http://schemas.openxmlformats.org/officeDocument/2006/relationships/hyperlink" Target="https://blog.prepscholar.com/everything-you-need-to-know-about-commas-for-the-act" TargetMode="External"/><Relationship Id="rId7" Type="http://schemas.openxmlformats.org/officeDocument/2006/relationships/hyperlink" Target="http://www.softschools.com/quizzes/language_arts/punctuation_comma/quiz2140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rammarbook.com/grammar_quiz/commas_1.asp" TargetMode="External"/><Relationship Id="rId5" Type="http://schemas.openxmlformats.org/officeDocument/2006/relationships/hyperlink" Target="https://www.testprepreview.com/modules/commas.htm" TargetMode="External"/><Relationship Id="rId4" Type="http://schemas.openxmlformats.org/officeDocument/2006/relationships/hyperlink" Target="https://www.varsitytutors.com/act_english-help/comma-errors" TargetMode="External"/><Relationship Id="rId9" Type="http://schemas.openxmlformats.org/officeDocument/2006/relationships/hyperlink" Target="https://www.sporcle.com/games/tags/comm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Commas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9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/>
              <a:t>Caleb Kraus, Sam Weaver, Charles Glover, Laici Lewis</a:t>
            </a:r>
            <a:endParaRPr sz="260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sz="2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 found on the ACT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 comma to separate two actions in a sentence. The actions are performed by the same subject, so you have one subject and two verbs.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Error: Caleb threw the ball, and ran 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Caleb threw the ball and ran 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 Caleb took the test, and failed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Caleb took the test and failed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Charles ran in the meet, and was tired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Charles ran in the meet and was tired.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Group practice</a:t>
            </a:r>
            <a:r>
              <a:rPr lang="en"/>
              <a:t> 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406862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Toronto Canada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 was going to do my homework but now I’m going to watch Netflix.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My favorite fruits are apples bananas and peaches.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 English class we are working on our project since our teacher is gone.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class voted on the presentation and looked at them closely.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Yesterday we went to the store.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017733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https://blog.prepscholar.com/everything-you-need-to-know-about-commas-for-the-act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https://www.varsitytutors.com/act_english-help/comma-errors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200">
                <a:latin typeface="Pacifico"/>
                <a:ea typeface="Pacifico"/>
                <a:cs typeface="Pacifico"/>
                <a:sym typeface="Pacifico"/>
              </a:rPr>
              <a:t>Practice quizzes</a:t>
            </a:r>
            <a:r>
              <a:rPr lang="en"/>
              <a:t> 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https://www.testprepreview.com/modules/commas.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https://www.grammarbook.com/grammar_quiz/commas_1.asp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http://www.softschools.com/quizzes/language_arts/punctuation_comma/quiz2140.html</a:t>
            </a:r>
            <a:r>
              <a:rPr lang="en"/>
              <a:t>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http://www.uwosh.edu/faculty_staff/maguirem/quiz.html.htm</a:t>
            </a:r>
            <a:r>
              <a:rPr lang="en"/>
              <a:t>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https://www.sporcle.com/games/tags/comma</a:t>
            </a:r>
            <a:r>
              <a:rPr lang="en"/>
              <a:t> </a:t>
            </a: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Informational</a:t>
            </a:r>
            <a:endParaRPr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Common errors found on the ACT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Failing to put comma between city and state. A comma should be used after the city,but many people overlook it.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Examples</a:t>
            </a:r>
            <a:r>
              <a:rPr lang="en"/>
              <a:t> 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15609" y="1395529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Error: Louisville Kentucky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Louisville, Kentucky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Destin Florida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Destin, Florida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Los Angeles  California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Correct: Los Angeles, California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 found on the ACT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separating a verb from its direct object with a comma. Do not use the comma to separate a verb from its direct object, or a preposition from its object, unless the words between them require punctuation.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Incorrect: I love, watermelon, peaches, and strawberries.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Correct: I love watermelon, peaches, and strawberries.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using a comma between two independent clauses joined with a FANBOYS conjunction: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I used to like pink but now I like blue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I used to like pink, but now I like blue.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I wanted to go to the store but Caleb didn’t want to go.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I wanted to go to the store, but Caleb didn’t want to go.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it was Sunny outside although it was cold.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Correct: it was sunny outside, although it was cold.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 found on the ACT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 items in a list with a comma.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Error: The store sold watermelon peaches and strawberries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The store sold watermelon, peaches, and strawberries.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I wrote about dogs cats and fish.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I wrote about dogs, cats, and fish.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I wanted to hike swim and ride my bike.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Correct: I wanted to hike, swim, and ride my bike.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 found on the ACT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Offsetting a dependent clause. A dependent or subordinate clause can’t stand alone as a sentence. When the dependent clause begins a sentence, it must be set off with a comma.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of the time, dependent clauses beginning with “because” that END a sentence are not set off with a comma. However, if it begins a sentence, it is set off.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EX-- Because I love my cats, they sleep in my bed at night. 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EX. My cats sleep in my bed at night because I love them so much.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Examples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412331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Error: Because it is our final project in art class we are painting pictures we took.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Because it is our final project, in art class we are painting pictures we took.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Because the ball was hers she wanted it back.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Because the ball was hers, she wanted it back.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Error: Since the ball was red it blended in with her shirt.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Correct: Since the ball was red, it blended in with her shirt.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On-screen Show (16:9)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Playfair Display</vt:lpstr>
      <vt:lpstr>Lato</vt:lpstr>
      <vt:lpstr>Pacifico</vt:lpstr>
      <vt:lpstr>Blue &amp; Gold</vt:lpstr>
      <vt:lpstr>Commas</vt:lpstr>
      <vt:lpstr>Common errors found on the ACT</vt:lpstr>
      <vt:lpstr>Examples </vt:lpstr>
      <vt:lpstr>Common errors found on the ACT</vt:lpstr>
      <vt:lpstr>Common Errors</vt:lpstr>
      <vt:lpstr>Common errors found on the ACT</vt:lpstr>
      <vt:lpstr>Examples</vt:lpstr>
      <vt:lpstr>Common errors found on the ACT</vt:lpstr>
      <vt:lpstr>Examples</vt:lpstr>
      <vt:lpstr>Common errors found on the ACT</vt:lpstr>
      <vt:lpstr>Examples</vt:lpstr>
      <vt:lpstr>Group practice </vt:lpstr>
      <vt:lpstr>Informational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Owner</dc:creator>
  <cp:lastModifiedBy>Owner</cp:lastModifiedBy>
  <cp:revision>1</cp:revision>
  <dcterms:modified xsi:type="dcterms:W3CDTF">2018-05-16T00:52:38Z</dcterms:modified>
</cp:coreProperties>
</file>