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9144000" cy="5143500" type="screen16x9"/>
  <p:notesSz cx="6858000" cy="9144000"/>
  <p:embeddedFontLst>
    <p:embeddedFont>
      <p:font typeface="Proxima Nova" panose="020B0604020202020204" charset="0"/>
      <p:regular r:id="rId48"/>
      <p:bold r:id="rId49"/>
      <p:italic r:id="rId50"/>
      <p:boldItalic r:id="rId5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font" Target="fonts/font3.fntdata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font" Target="fonts/font1.fntdata"/><Relationship Id="rId8" Type="http://schemas.openxmlformats.org/officeDocument/2006/relationships/slide" Target="slides/slide7.xml"/><Relationship Id="rId51" Type="http://schemas.openxmlformats.org/officeDocument/2006/relationships/font" Target="fonts/font4.fntdata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08527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70887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9717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88403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11820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64665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26533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08224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27912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3549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42785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5044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27570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64770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30129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66693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3419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37619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80818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6753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85997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928378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5775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01518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70706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88602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870610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394883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620728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367505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517573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455255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530143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56850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376982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7319733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116319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866607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19215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319774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340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1620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8096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7353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0663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5901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Adjectival and Adverbial Phrases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Adam Velander Elijah Smith Steven Wilson Zachary Moore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Name the </a:t>
            </a:r>
            <a:r>
              <a:rPr lang="en" b="1"/>
              <a:t>adjectival phrase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100"/>
              <a:t>An onlooker with a clever disguise ventured into the smoldering ruins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100"/>
              <a:t>With a clever disguise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Name the </a:t>
            </a:r>
            <a:r>
              <a:rPr lang="en" b="1"/>
              <a:t>adverbial phrase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400"/>
              <a:t>She looked it up online for more information.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Name the </a:t>
            </a:r>
            <a:r>
              <a:rPr lang="en" b="1"/>
              <a:t>adverbial phrase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311700" y="1168882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400" dirty="0" smtClean="0"/>
              <a:t>F</a:t>
            </a:r>
            <a:r>
              <a:rPr lang="en" sz="3400" dirty="0" smtClean="0"/>
              <a:t>or more information</a:t>
            </a:r>
            <a:endParaRPr lang="en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Name the </a:t>
            </a:r>
            <a:r>
              <a:rPr lang="en" b="1"/>
              <a:t>adverbial phrase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400"/>
              <a:t>They have a house by the beach.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400"/>
              <a:t>By the beach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Name the </a:t>
            </a:r>
            <a:r>
              <a:rPr lang="en" b="1"/>
              <a:t>adverbial phrase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400"/>
              <a:t>We walked through the field.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400"/>
              <a:t>Through the field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Name the </a:t>
            </a:r>
            <a:r>
              <a:rPr lang="en" b="1"/>
              <a:t>adverbial phrase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400"/>
              <a:t>Put the food in the cabinet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400"/>
              <a:t>In the cabinet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Name the </a:t>
            </a:r>
            <a:r>
              <a:rPr lang="en" b="1"/>
              <a:t>adjectival phrase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100"/>
              <a:t>The firefighters on duty hurried to their trucks and raced to the fire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Name the </a:t>
            </a:r>
            <a:r>
              <a:rPr lang="en" b="1"/>
              <a:t>adverbial phrase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400"/>
              <a:t>He climbed to the summit.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400"/>
              <a:t>To the summit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x="914400" y="2143662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Name the </a:t>
            </a:r>
            <a:r>
              <a:rPr lang="en" b="1"/>
              <a:t>adverbial phrase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400"/>
              <a:t>Milk is available in every supermarket.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400"/>
              <a:t>In every supermarket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Name the </a:t>
            </a:r>
            <a:r>
              <a:rPr lang="en" b="1"/>
              <a:t>adverbial phrase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400"/>
              <a:t>There was a lot of trash by the street.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400"/>
              <a:t>By the street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Name the </a:t>
            </a:r>
            <a:r>
              <a:rPr lang="en" b="1"/>
              <a:t>adverbial phrase</a:t>
            </a:r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400"/>
              <a:t>They left the house in a hurry.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400"/>
              <a:t>In a hurry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Name the </a:t>
            </a:r>
            <a:r>
              <a:rPr lang="en" b="1"/>
              <a:t>adverbial phrase</a:t>
            </a:r>
          </a:p>
        </p:txBody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400"/>
              <a:t>He drove the car across the bridge.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400"/>
              <a:t>Across the bridge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100"/>
              <a:t>On duty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Which word does the adjectival phrase modify?</a:t>
            </a:r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311700" y="1157943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NASA needed new parts </a:t>
            </a:r>
            <a:r>
              <a:rPr lang="en" sz="2200" u="sng"/>
              <a:t>for the space shuttle</a:t>
            </a:r>
            <a:r>
              <a:rPr lang="en" sz="22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Parts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Which word does the adjectival phrase modify?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The estimated cost </a:t>
            </a:r>
            <a:r>
              <a:rPr lang="en" sz="2200" u="sng"/>
              <a:t>of the museum’s shuttle parts</a:t>
            </a:r>
            <a:r>
              <a:rPr lang="en" sz="2200"/>
              <a:t> was $300,000.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Cost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Which word does the adjectival phrase modify?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The people </a:t>
            </a:r>
            <a:r>
              <a:rPr lang="en" sz="2200" u="sng"/>
              <a:t>from the museum</a:t>
            </a:r>
            <a:r>
              <a:rPr lang="en" sz="2200"/>
              <a:t> helped gladly.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Which word does the adjectival phrase modify?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The savings </a:t>
            </a:r>
            <a:r>
              <a:rPr lang="en" sz="2200" u="sng"/>
              <a:t>to the project manager</a:t>
            </a:r>
            <a:r>
              <a:rPr lang="en" sz="2200"/>
              <a:t> at NASA were substantial.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Savings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Which word do the adjectival phrases modify?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311700" y="1157943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The article </a:t>
            </a:r>
            <a:r>
              <a:rPr lang="en" sz="2200" u="sng"/>
              <a:t>in the newspaper about the NASA space shuttle</a:t>
            </a:r>
            <a:r>
              <a:rPr lang="en" sz="2200"/>
              <a:t> was interesting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Article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Name the </a:t>
            </a:r>
            <a:r>
              <a:rPr lang="en" b="1"/>
              <a:t>adjectival phrase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100"/>
              <a:t>The firebrick with the new extension ladder left the fire station first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Which word does the adverbial phrase modify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 u="sng"/>
              <a:t>Despite the stiff penalty</a:t>
            </a:r>
            <a:r>
              <a:rPr lang="en" sz="2200"/>
              <a:t>, the government expects additional problems.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Expects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Which word does the adverbial phrase modify?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 u="sng"/>
              <a:t>For many years</a:t>
            </a:r>
            <a:r>
              <a:rPr lang="en" sz="2200"/>
              <a:t> most Chinese have been farmers.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Have been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Which word does the adverbial phrase modify?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Spaghetti was invented </a:t>
            </a:r>
            <a:r>
              <a:rPr lang="en" sz="2200" u="sng"/>
              <a:t>by the Chinese.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/>
              <a:t>Invented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100"/>
              <a:t>With new extension ladder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Name the </a:t>
            </a:r>
            <a:r>
              <a:rPr lang="en" b="1"/>
              <a:t>adjectival phrase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100"/>
              <a:t>The helicopters with waterbombs helped extinguish the flames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100"/>
              <a:t>With waterbombs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Name the </a:t>
            </a:r>
            <a:r>
              <a:rPr lang="en" b="1"/>
              <a:t>adjectival phrase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/>
              <a:t>The firefighters with the most experience checked the burnt-out building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100"/>
              <a:t>With the most experience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389</Words>
  <Application>Microsoft Office PowerPoint</Application>
  <PresentationFormat>On-screen Show (16:9)</PresentationFormat>
  <Paragraphs>69</Paragraphs>
  <Slides>45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Proxima Nova</vt:lpstr>
      <vt:lpstr>Arial</vt:lpstr>
      <vt:lpstr>spearmint</vt:lpstr>
      <vt:lpstr>Adjectival and Adverbial Phrases</vt:lpstr>
      <vt:lpstr>Name the adjectival phrase</vt:lpstr>
      <vt:lpstr>PowerPoint Presentation</vt:lpstr>
      <vt:lpstr>Name the adjectival phrase</vt:lpstr>
      <vt:lpstr>PowerPoint Presentation</vt:lpstr>
      <vt:lpstr>Name the adjectival phrase</vt:lpstr>
      <vt:lpstr>PowerPoint Presentation</vt:lpstr>
      <vt:lpstr>Name the adjectival phrase</vt:lpstr>
      <vt:lpstr>PowerPoint Presentation</vt:lpstr>
      <vt:lpstr>Name the adjectival phrase</vt:lpstr>
      <vt:lpstr>PowerPoint Presentation</vt:lpstr>
      <vt:lpstr>Name the adverbial phrase</vt:lpstr>
      <vt:lpstr>Name the adverbial phrase</vt:lpstr>
      <vt:lpstr>Name the adverbial phrase</vt:lpstr>
      <vt:lpstr>PowerPoint Presentation</vt:lpstr>
      <vt:lpstr>Name the adverbial phrase</vt:lpstr>
      <vt:lpstr>PowerPoint Presentation</vt:lpstr>
      <vt:lpstr>Name the adverbial phrase</vt:lpstr>
      <vt:lpstr>PowerPoint Presentation</vt:lpstr>
      <vt:lpstr>Name the adverbial phrase</vt:lpstr>
      <vt:lpstr>PowerPoint Presentation</vt:lpstr>
      <vt:lpstr>Name the adverbial phrase</vt:lpstr>
      <vt:lpstr>PowerPoint Presentation</vt:lpstr>
      <vt:lpstr>Name the adverbial phrase</vt:lpstr>
      <vt:lpstr>PowerPoint Presentation</vt:lpstr>
      <vt:lpstr>Name the adverbial phrase</vt:lpstr>
      <vt:lpstr>PowerPoint Presentation</vt:lpstr>
      <vt:lpstr>Name the adverbial phrase</vt:lpstr>
      <vt:lpstr>PowerPoint Presentation</vt:lpstr>
      <vt:lpstr>Which word does the adjectival phrase modify?</vt:lpstr>
      <vt:lpstr>PowerPoint Presentation</vt:lpstr>
      <vt:lpstr>Which word does the adjectival phrase modify?  </vt:lpstr>
      <vt:lpstr>PowerPoint Presentation</vt:lpstr>
      <vt:lpstr>Which word does the adjectival phrase modify? </vt:lpstr>
      <vt:lpstr>PowerPoint Presentation</vt:lpstr>
      <vt:lpstr>Which word does the adjectival phrase modify? </vt:lpstr>
      <vt:lpstr>PowerPoint Presentation</vt:lpstr>
      <vt:lpstr>Which word do the adjectival phrases modify? </vt:lpstr>
      <vt:lpstr>PowerPoint Presentation</vt:lpstr>
      <vt:lpstr>Which word does the adverbial phrase modify </vt:lpstr>
      <vt:lpstr>PowerPoint Presentation</vt:lpstr>
      <vt:lpstr>Which word does the adverbial phrase modify? </vt:lpstr>
      <vt:lpstr>PowerPoint Presentation</vt:lpstr>
      <vt:lpstr>Which word does the adverbial phrase modify?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Adjectival and Adverbial Phrases</dc:title>
  <dc:creator>Reyes, Gina</dc:creator>
  <cp:lastModifiedBy>Reyes, Gina</cp:lastModifiedBy>
  <cp:revision>1</cp:revision>
  <dcterms:modified xsi:type="dcterms:W3CDTF">2017-03-06T13:38:21Z</dcterms:modified>
</cp:coreProperties>
</file>