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5" r:id="rId11"/>
    <p:sldId id="266" r:id="rId12"/>
    <p:sldId id="263" r:id="rId13"/>
    <p:sldId id="264" r:id="rId14"/>
    <p:sldId id="267" r:id="rId15"/>
  </p:sldIdLst>
  <p:sldSz cx="12192000" cy="6858000"/>
  <p:notesSz cx="6858000" cy="9144000"/>
  <p:defaultTextStyle>
    <a:defPPr>
      <a:defRPr lang="en-US">
        <a:uFillTx/>
      </a:defRPr>
    </a:defPPr>
    <a:lvl1pPr marL="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  <a:uFillTx/>
              </a:rPr>
              <a:t>“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uFillTx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6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600">
                <a:uFillTx/>
              </a:defRPr>
            </a:lvl4pPr>
            <a:lvl5pPr marL="1828800" indent="0">
              <a:buNone/>
              <a:defRPr sz="1600">
                <a:uFillTx/>
              </a:defRPr>
            </a:lvl5pPr>
            <a:lvl6pPr marL="2286000" indent="0">
              <a:buNone/>
              <a:defRPr sz="1600">
                <a:uFillTx/>
              </a:defRPr>
            </a:lvl6pPr>
            <a:lvl7pPr marL="2743200" indent="0">
              <a:buNone/>
              <a:defRPr sz="1600">
                <a:uFillTx/>
              </a:defRPr>
            </a:lvl7pPr>
            <a:lvl8pPr marL="3200400" indent="0">
              <a:buNone/>
              <a:defRPr sz="1600">
                <a:uFillTx/>
              </a:defRPr>
            </a:lvl8pPr>
            <a:lvl9pPr marL="3657600" indent="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6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600">
                <a:uFillTx/>
              </a:defRPr>
            </a:lvl4pPr>
            <a:lvl5pPr marL="1828800" indent="0">
              <a:buNone/>
              <a:defRPr sz="1600">
                <a:uFillTx/>
              </a:defRPr>
            </a:lvl5pPr>
            <a:lvl6pPr marL="2286000" indent="0">
              <a:buNone/>
              <a:defRPr sz="1600">
                <a:uFillTx/>
              </a:defRPr>
            </a:lvl6pPr>
            <a:lvl7pPr marL="2743200" indent="0">
              <a:buNone/>
              <a:defRPr sz="1600">
                <a:uFillTx/>
              </a:defRPr>
            </a:lvl7pPr>
            <a:lvl8pPr marL="3200400" indent="0">
              <a:buNone/>
              <a:defRPr sz="1600">
                <a:uFillTx/>
              </a:defRPr>
            </a:lvl8pPr>
            <a:lvl9pPr marL="3657600" indent="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6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600">
                <a:uFillTx/>
              </a:defRPr>
            </a:lvl4pPr>
            <a:lvl5pPr marL="1828800" indent="0">
              <a:buNone/>
              <a:defRPr sz="1600">
                <a:uFillTx/>
              </a:defRPr>
            </a:lvl5pPr>
            <a:lvl6pPr marL="2286000" indent="0">
              <a:buNone/>
              <a:defRPr sz="1600">
                <a:uFillTx/>
              </a:defRPr>
            </a:lvl6pPr>
            <a:lvl7pPr marL="2743200" indent="0">
              <a:buNone/>
              <a:defRPr sz="1600">
                <a:uFillTx/>
              </a:defRPr>
            </a:lvl7pPr>
            <a:lvl8pPr marL="3200400" indent="0">
              <a:buNone/>
              <a:defRPr sz="1600">
                <a:uFillTx/>
              </a:defRPr>
            </a:lvl8pPr>
            <a:lvl9pPr marL="3657600" indent="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10/12/2015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uFillTx/>
              </a:defRPr>
            </a:lvl1pPr>
          </a:lstStyle>
          <a:p>
            <a:fld id="{48A87A34-81AB-432B-8DAE-1953F412C126}" type="datetimeFigureOut">
              <a:rPr lang="en-US" dirty="0">
                <a:uFillTx/>
              </a:rPr>
              <a:pPr/>
              <a:t>10/12/2015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uFillTx/>
              </a:defRPr>
            </a:lvl1pPr>
          </a:lstStyle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uFillTx/>
              </a:defRPr>
            </a:lvl1pPr>
          </a:lstStyle>
          <a:p>
            <a:fld id="{6D22F896-40B5-4ADD-8801-0D06FADFA09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Pronouns and antecedents 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Noah</a:t>
            </a:r>
            <a:r>
              <a:rPr lang="en-US" smtClean="0">
                <a:uFillTx/>
              </a:rPr>
              <a:t>, Rachel, </a:t>
            </a:r>
            <a:r>
              <a:rPr lang="en-US" dirty="0" smtClean="0">
                <a:uFillTx/>
              </a:rPr>
              <a:t>Caroline, Maura</a:t>
            </a:r>
          </a:p>
          <a:p>
            <a:r>
              <a:rPr lang="en-US" dirty="0" smtClean="0">
                <a:uFillTx/>
              </a:rPr>
              <a:t>Ryan</a:t>
            </a:r>
            <a:endParaRPr lang="en-US" dirty="0"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Practice #3</a:t>
            </a:r>
            <a:endParaRPr lang="en-US" dirty="0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971596"/>
            <a:ext cx="10363200" cy="4407939"/>
          </a:xfrm>
          <a:prstGeom prst="rect">
            <a:avLst/>
          </a:prstGeom>
        </p:spPr>
      </p:pic>
      <p:sp>
        <p:nvSpPr>
          <p:cNvPr id="5" name="Rectangle 4"/>
          <p:cNvSpPr>
            <a:spLocks/>
          </p:cNvSpPr>
          <p:nvPr/>
        </p:nvSpPr>
        <p:spPr>
          <a:xfrm>
            <a:off x="913774" y="5426318"/>
            <a:ext cx="3789725" cy="9532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2515493"/>
            <a:ext cx="10363200" cy="3127176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Practice #4</a:t>
            </a:r>
            <a:endParaRPr lang="en-US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26118" y="1899111"/>
            <a:ext cx="9539763" cy="3892089"/>
          </a:xfrm>
          <a:prstGeom prst="rect">
            <a:avLst/>
          </a:prstGeom>
        </p:spPr>
      </p:pic>
      <p:sp>
        <p:nvSpPr>
          <p:cNvPr id="5" name="Rectangle 4"/>
          <p:cNvSpPr>
            <a:spLocks/>
          </p:cNvSpPr>
          <p:nvPr/>
        </p:nvSpPr>
        <p:spPr>
          <a:xfrm>
            <a:off x="1326119" y="4869901"/>
            <a:ext cx="3747842" cy="9426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25938" y="534542"/>
            <a:ext cx="10551661" cy="378745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78402" y="4668043"/>
            <a:ext cx="10799198" cy="1123156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This is more subjective vs. nominative pronouns</a:t>
            </a:r>
          </a:p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there are more than just Two pronoun/antecedent errors on psat/sat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913775" y="266554"/>
            <a:ext cx="10364451" cy="1596177"/>
          </a:xfrm>
        </p:spPr>
        <p:txBody>
          <a:bodyPr/>
          <a:lstStyle/>
          <a:p>
            <a:r>
              <a:rPr>
                <a:uFillTx/>
              </a:rPr>
              <a:t>Helpful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4166" y="1592774"/>
            <a:ext cx="10363826" cy="5003893"/>
          </a:xfrm>
        </p:spPr>
        <p:txBody>
          <a:bodyPr/>
          <a:lstStyle/>
          <a:p>
            <a:r>
              <a:rPr>
                <a:solidFill>
                  <a:srgbClr val="9900FF"/>
                </a:solidFill>
                <a:uFillTx/>
              </a:rPr>
              <a:t>Information</a:t>
            </a:r>
            <a:r>
              <a:rPr>
                <a:uFillTx/>
              </a:rPr>
              <a:t>-</a:t>
            </a:r>
          </a:p>
          <a:p>
            <a:r>
              <a:rPr>
                <a:uFillTx/>
              </a:rPr>
              <a:t>http://blog.prepscholar.com/pronoun-agreement-on-sat-writing-tips-and-practice </a:t>
            </a:r>
          </a:p>
          <a:p>
            <a:r>
              <a:rPr>
                <a:uFillTx/>
              </a:rPr>
              <a:t>http://www.varsitytutors.com/psat_writing-help/correcting-pronoun-antecedent-agreement-errors</a:t>
            </a:r>
          </a:p>
          <a:p>
            <a:r>
              <a:rPr>
                <a:solidFill>
                  <a:srgbClr val="9900FF"/>
                </a:solidFill>
                <a:uFillTx/>
              </a:rPr>
              <a:t>Games/Quizzes</a:t>
            </a:r>
            <a:r>
              <a:rPr>
                <a:uFillTx/>
              </a:rPr>
              <a:t>-</a:t>
            </a:r>
          </a:p>
          <a:p>
            <a:r>
              <a:rPr>
                <a:uFillTx/>
              </a:rPr>
              <a:t>http://www.varsitytutors.com/psat_writing-identifying-pronoun-antecedent-agreement-errors-practice-test</a:t>
            </a:r>
          </a:p>
          <a:p>
            <a:r>
              <a:rPr>
                <a:uFillTx/>
              </a:rPr>
              <a:t>https://www.oupcanada.com/higher_education/companion/literature/9780195425154/eng_135/quiz_subject_verb.html</a:t>
            </a:r>
          </a:p>
          <a:p>
            <a:r>
              <a:rPr>
                <a:uFillTx/>
              </a:rPr>
              <a:t>https://www.kennesaw.edu/elearning/proseprep/grammar/pronounantecedent.htm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Error? Why? 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When the pronoun and the antecedent don't match because one is plural and the other is singular </a:t>
            </a:r>
          </a:p>
          <a:p>
            <a:r>
              <a:rPr 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Plural nouns require plural pronouns and singular nouns require singular pronouns </a:t>
            </a:r>
          </a:p>
          <a:p>
            <a:endParaRPr lang="en-US" dirty="0" smtClean="0">
              <a:uFillTx/>
            </a:endParaRPr>
          </a:p>
          <a:p>
            <a:r>
              <a:rPr lang="en-US" dirty="0" smtClean="0">
                <a:solidFill>
                  <a:schemeClr val="accent2"/>
                </a:solidFill>
                <a:uFillTx/>
              </a:rPr>
              <a:t>When one or the other is in first person while the other is in third person. They need to be corresponding to be correct </a:t>
            </a:r>
            <a:endParaRPr lang="en-US" dirty="0">
              <a:solidFill>
                <a:schemeClr val="accent2"/>
              </a:solidFill>
              <a:uFillTx/>
            </a:endParaRPr>
          </a:p>
          <a:p>
            <a:r>
              <a:rPr lang="en-US" dirty="0" smtClean="0">
                <a:solidFill>
                  <a:schemeClr val="accent2"/>
                </a:solidFill>
                <a:uFillTx/>
              </a:rPr>
              <a:t>You can't switch between first and third person mid sentence </a:t>
            </a:r>
          </a:p>
          <a:p>
            <a:endParaRPr lang="en-US" dirty="0"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09970"/>
            <a:ext cx="10363827" cy="4828934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If a </a:t>
            </a:r>
            <a:r>
              <a:rPr lang="en-US" i="1">
                <a:solidFill>
                  <a:srgbClr val="FF0000"/>
                </a:solidFill>
              </a:rPr>
              <a:t>student</a:t>
            </a:r>
            <a:r>
              <a:rPr lang="en-US">
                <a:solidFill>
                  <a:srgbClr val="FF0000"/>
                </a:solidFill>
              </a:rPr>
              <a:t> parks a car on campus, </a:t>
            </a:r>
            <a:r>
              <a:rPr lang="en-US" u="sng">
                <a:solidFill>
                  <a:srgbClr val="FF0000"/>
                </a:solidFill>
              </a:rPr>
              <a:t>they</a:t>
            </a:r>
            <a:r>
              <a:rPr lang="en-US">
                <a:solidFill>
                  <a:srgbClr val="FF0000"/>
                </a:solidFill>
              </a:rPr>
              <a:t> need to buy a parking pass. (Wrong)</a:t>
            </a:r>
          </a:p>
          <a:p>
            <a:endParaRPr lang="en-US">
              <a:solidFill>
                <a:srgbClr val="00FF00"/>
              </a:solidFill>
              <a:uFillTx/>
            </a:endParaRPr>
          </a:p>
          <a:p>
            <a:r>
              <a:rPr>
                <a:solidFill>
                  <a:srgbClr val="00FF00"/>
                </a:solidFill>
                <a:uFillTx/>
              </a:rPr>
              <a:t>If a </a:t>
            </a:r>
            <a:r>
              <a:rPr i="1">
                <a:solidFill>
                  <a:srgbClr val="00FF00"/>
                </a:solidFill>
                <a:uFillTx/>
              </a:rPr>
              <a:t>student</a:t>
            </a:r>
            <a:r>
              <a:rPr>
                <a:solidFill>
                  <a:srgbClr val="00FF00"/>
                </a:solidFill>
                <a:uFillTx/>
              </a:rPr>
              <a:t> parks a car on campus, </a:t>
            </a:r>
            <a:r>
              <a:rPr u="sng">
                <a:solidFill>
                  <a:srgbClr val="00FF00"/>
                </a:solidFill>
                <a:uFillTx/>
              </a:rPr>
              <a:t>he or she</a:t>
            </a:r>
            <a:r>
              <a:rPr>
                <a:solidFill>
                  <a:srgbClr val="00FF00"/>
                </a:solidFill>
                <a:uFillTx/>
              </a:rPr>
              <a:t> needs to buy a parking pass. (Right)</a:t>
            </a:r>
            <a:endParaRPr lang="en-US">
              <a:solidFill>
                <a:srgbClr val="00FF00"/>
              </a:solidFill>
              <a:uFillTx/>
            </a:endParaRPr>
          </a:p>
          <a:p>
            <a:endParaRPr>
              <a:solidFill>
                <a:srgbClr val="00FF00"/>
              </a:solidFill>
              <a:uFillTx/>
            </a:endParaRPr>
          </a:p>
          <a:p>
            <a:r>
              <a:rPr>
                <a:solidFill>
                  <a:srgbClr val="000000"/>
                </a:solidFill>
                <a:uFillTx/>
              </a:rPr>
              <a:t>Needs to agree in number</a:t>
            </a:r>
            <a:endParaRPr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When a </a:t>
            </a:r>
            <a:r>
              <a:rPr lang="en-US" i="1">
                <a:solidFill>
                  <a:srgbClr val="FF0000"/>
                </a:solidFill>
              </a:rPr>
              <a:t>person</a:t>
            </a:r>
            <a:r>
              <a:rPr lang="en-US">
                <a:solidFill>
                  <a:srgbClr val="FF0000"/>
                </a:solidFill>
              </a:rPr>
              <a:t> comes to class, </a:t>
            </a:r>
            <a:r>
              <a:rPr lang="en-US" u="sng">
                <a:solidFill>
                  <a:srgbClr val="FF0000"/>
                </a:solidFill>
              </a:rPr>
              <a:t>you</a:t>
            </a:r>
            <a:r>
              <a:rPr lang="en-US">
                <a:solidFill>
                  <a:srgbClr val="FF0000"/>
                </a:solidFill>
              </a:rPr>
              <a:t> need to have </a:t>
            </a:r>
            <a:r>
              <a:rPr lang="en-US" u="sng">
                <a:solidFill>
                  <a:srgbClr val="FF0000"/>
                </a:solidFill>
              </a:rPr>
              <a:t>your</a:t>
            </a:r>
            <a:r>
              <a:rPr lang="en-US">
                <a:solidFill>
                  <a:srgbClr val="FF0000"/>
                </a:solidFill>
              </a:rPr>
              <a:t> homework ready.</a:t>
            </a:r>
            <a:endParaRPr lang="en-US">
              <a:solidFill>
                <a:srgbClr val="00FF00"/>
              </a:solidFill>
            </a:endParaRPr>
          </a:p>
          <a:p>
            <a:endParaRPr lang="en-US">
              <a:solidFill>
                <a:srgbClr val="00FF00"/>
              </a:solidFill>
            </a:endParaRPr>
          </a:p>
          <a:p>
            <a:r>
              <a:rPr lang="en-US">
                <a:solidFill>
                  <a:srgbClr val="00FF00"/>
                </a:solidFill>
              </a:rPr>
              <a:t>When a </a:t>
            </a:r>
            <a:r>
              <a:rPr lang="en-US" i="1">
                <a:solidFill>
                  <a:srgbClr val="00FF00"/>
                </a:solidFill>
              </a:rPr>
              <a:t>person</a:t>
            </a:r>
            <a:r>
              <a:rPr lang="en-US">
                <a:solidFill>
                  <a:srgbClr val="00FF00"/>
                </a:solidFill>
              </a:rPr>
              <a:t> comes to class, </a:t>
            </a:r>
            <a:r>
              <a:rPr lang="en-US" u="sng">
                <a:solidFill>
                  <a:srgbClr val="00FF00"/>
                </a:solidFill>
              </a:rPr>
              <a:t>he or she</a:t>
            </a:r>
            <a:r>
              <a:rPr lang="en-US">
                <a:solidFill>
                  <a:srgbClr val="00FF00"/>
                </a:solidFill>
              </a:rPr>
              <a:t> should have </a:t>
            </a:r>
            <a:r>
              <a:rPr lang="en-US" u="sng">
                <a:solidFill>
                  <a:srgbClr val="00FF00"/>
                </a:solidFill>
              </a:rPr>
              <a:t>his or her</a:t>
            </a:r>
            <a:r>
              <a:rPr lang="en-US">
                <a:solidFill>
                  <a:srgbClr val="00FF00"/>
                </a:solidFill>
              </a:rPr>
              <a:t> homework ready.</a:t>
            </a:r>
          </a:p>
          <a:p>
            <a:endParaRPr lang="en-US">
              <a:solidFill>
                <a:srgbClr val="00FF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Needs to agree in person</a:t>
            </a:r>
            <a:endParaRPr lang="en-US">
              <a:solidFill>
                <a:srgbClr val="FF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3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004666"/>
            <a:ext cx="10363826" cy="3424107"/>
          </a:xfrm>
        </p:spPr>
        <p:txBody>
          <a:bodyPr/>
          <a:lstStyle/>
          <a:p>
            <a:r>
              <a:rPr lang="en-US" i="1">
                <a:solidFill>
                  <a:srgbClr val="FF0000"/>
                </a:solidFill>
              </a:rPr>
              <a:t>Julie</a:t>
            </a:r>
            <a:r>
              <a:rPr lang="en-US">
                <a:solidFill>
                  <a:srgbClr val="FF0000"/>
                </a:solidFill>
              </a:rPr>
              <a:t> almost forgot </a:t>
            </a:r>
            <a:r>
              <a:rPr lang="en-US" b="1">
                <a:solidFill>
                  <a:srgbClr val="FF0000"/>
                </a:solidFill>
              </a:rPr>
              <a:t>their</a:t>
            </a:r>
            <a:r>
              <a:rPr lang="en-US">
                <a:solidFill>
                  <a:srgbClr val="FF0000"/>
                </a:solidFill>
              </a:rPr>
              <a:t> backpack this morning. </a:t>
            </a:r>
            <a:r>
              <a:rPr lang="en-US">
                <a:solidFill>
                  <a:srgbClr val="990000"/>
                </a:solidFill>
              </a:rPr>
              <a:t>Wrong</a:t>
            </a:r>
            <a:endParaRPr lang="en-US">
              <a:solidFill>
                <a:srgbClr val="66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because </a:t>
            </a:r>
            <a:r>
              <a:rPr lang="en-US" i="1">
                <a:solidFill>
                  <a:srgbClr val="000000"/>
                </a:solidFill>
              </a:rPr>
              <a:t>Julie</a:t>
            </a:r>
            <a:r>
              <a:rPr lang="en-US">
                <a:solidFill>
                  <a:srgbClr val="000000"/>
                </a:solidFill>
              </a:rPr>
              <a:t> is singular, while </a:t>
            </a:r>
            <a:r>
              <a:rPr lang="en-US" b="1">
                <a:solidFill>
                  <a:srgbClr val="000000"/>
                </a:solidFill>
              </a:rPr>
              <a:t>their</a:t>
            </a:r>
            <a:r>
              <a:rPr lang="en-US">
                <a:solidFill>
                  <a:srgbClr val="000000"/>
                </a:solidFill>
              </a:rPr>
              <a:t> is plural.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 i="1">
                <a:solidFill>
                  <a:srgbClr val="FF0000"/>
                </a:solidFill>
              </a:rPr>
              <a:t>Julie</a:t>
            </a:r>
            <a:r>
              <a:rPr lang="en-US">
                <a:solidFill>
                  <a:srgbClr val="FF0000"/>
                </a:solidFill>
              </a:rPr>
              <a:t> almost forgot </a:t>
            </a:r>
            <a:r>
              <a:rPr lang="en-US" b="1">
                <a:solidFill>
                  <a:srgbClr val="FF0000"/>
                </a:solidFill>
              </a:rPr>
              <a:t>my</a:t>
            </a:r>
            <a:r>
              <a:rPr lang="en-US">
                <a:solidFill>
                  <a:srgbClr val="FF0000"/>
                </a:solidFill>
              </a:rPr>
              <a:t> backpack this morning. </a:t>
            </a:r>
            <a:r>
              <a:rPr lang="en-US">
                <a:solidFill>
                  <a:srgbClr val="990000"/>
                </a:solidFill>
              </a:rPr>
              <a:t>Wrong</a:t>
            </a:r>
            <a:endParaRPr lang="en-US">
              <a:solidFill>
                <a:srgbClr val="CC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because </a:t>
            </a:r>
            <a:r>
              <a:rPr lang="en-US" i="1">
                <a:solidFill>
                  <a:srgbClr val="000000"/>
                </a:solidFill>
              </a:rPr>
              <a:t>Julie</a:t>
            </a:r>
            <a:r>
              <a:rPr lang="en-US">
                <a:solidFill>
                  <a:srgbClr val="000000"/>
                </a:solidFill>
              </a:rPr>
              <a:t> is in 3rd person and </a:t>
            </a:r>
            <a:r>
              <a:rPr lang="en-US" b="1">
                <a:solidFill>
                  <a:srgbClr val="000000"/>
                </a:solidFill>
              </a:rPr>
              <a:t>my</a:t>
            </a:r>
            <a:r>
              <a:rPr lang="en-US">
                <a:solidFill>
                  <a:srgbClr val="000000"/>
                </a:solidFill>
              </a:rPr>
              <a:t> is in 1st person.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chemeClr val="accent6"/>
                </a:solidFill>
              </a:rPr>
              <a:t>What is something we could change to make the pronoun and antecedent match?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46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421" y="-301789"/>
            <a:ext cx="10364451" cy="1596177"/>
          </a:xfrm>
        </p:spPr>
        <p:txBody>
          <a:bodyPr/>
          <a:lstStyle/>
          <a:p>
            <a:r>
              <a:rPr lang="en-US" smtClean="0">
                <a:uFillTx/>
              </a:rPr>
              <a:t>Practice #1</a:t>
            </a:r>
            <a:endParaRPr lang="en-US" dirty="0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59421" y="1444719"/>
            <a:ext cx="10954657" cy="4513560"/>
          </a:xfrm>
        </p:spPr>
      </p:pic>
      <p:sp>
        <p:nvSpPr>
          <p:cNvPr id="3" name="Rectangle 2"/>
          <p:cNvSpPr>
            <a:spLocks/>
          </p:cNvSpPr>
          <p:nvPr/>
        </p:nvSpPr>
        <p:spPr>
          <a:xfrm>
            <a:off x="559421" y="5005062"/>
            <a:ext cx="3789725" cy="9532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91103" y="927809"/>
            <a:ext cx="8823995" cy="485650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#2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2819103"/>
            <a:ext cx="10363200" cy="2519957"/>
          </a:xfrm>
        </p:spPr>
      </p:pic>
    </p:spTree>
    <p:extLst>
      <p:ext uri="{BB962C8B-B14F-4D97-AF65-F5344CB8AC3E}">
        <p14:creationId xmlns:p14="http://schemas.microsoft.com/office/powerpoint/2010/main" val="1023072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2490192"/>
            <a:ext cx="10363200" cy="3177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rgbClr val="000000"/>
      </a:dk1>
      <a:lt1>
        <a:srgbClr val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Droplet_16x9</Template>
  <TotalTime>85</TotalTime>
  <Words>270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Tw Cen MT</vt:lpstr>
      <vt:lpstr>Droplet</vt:lpstr>
      <vt:lpstr>Pronouns and antecedents </vt:lpstr>
      <vt:lpstr>Error? Why? </vt:lpstr>
      <vt:lpstr>Example</vt:lpstr>
      <vt:lpstr>Example</vt:lpstr>
      <vt:lpstr>Example</vt:lpstr>
      <vt:lpstr>Practice #1</vt:lpstr>
      <vt:lpstr>PowerPoint Presentation</vt:lpstr>
      <vt:lpstr>Practice #2</vt:lpstr>
      <vt:lpstr>PowerPoint Presentation</vt:lpstr>
      <vt:lpstr>Practice #3</vt:lpstr>
      <vt:lpstr>PowerPoint Presentation</vt:lpstr>
      <vt:lpstr>Practice #4</vt:lpstr>
      <vt:lpstr>PowerPoint Presentation</vt:lpstr>
      <vt:lpstr>Helpful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Lagestee, Ryan</dc:creator>
  <cp:lastModifiedBy>Reyes, Gina</cp:lastModifiedBy>
  <cp:revision>64</cp:revision>
  <dcterms:created xsi:type="dcterms:W3CDTF">2015-09-29T17:54:53Z</dcterms:created>
  <dcterms:modified xsi:type="dcterms:W3CDTF">2015-10-12T15:45:37Z</dcterms:modified>
</cp:coreProperties>
</file>