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Montserrat" charset="0"/>
      <p:regular r:id="rId11"/>
      <p:bold r:id="rId12"/>
      <p:italic r:id="rId13"/>
      <p:boldItalic r:id="rId14"/>
    </p:embeddedFont>
    <p:embeddedFont>
      <p:font typeface="Lato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Shape 125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quia.com/pop/35933.html" TargetMode="External"/><Relationship Id="rId3" Type="http://schemas.openxmlformats.org/officeDocument/2006/relationships/hyperlink" Target="https://research.ewu.edu/c.php?g=425370&amp;p=2981018" TargetMode="External"/><Relationship Id="rId7" Type="http://schemas.openxmlformats.org/officeDocument/2006/relationships/hyperlink" Target="https://www.brainpop.com/english/grammar/sentencefragment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chompchomp.com/frag01/" TargetMode="External"/><Relationship Id="rId5" Type="http://schemas.openxmlformats.org/officeDocument/2006/relationships/hyperlink" Target="https://www.quia.com/pop/13222.html" TargetMode="External"/><Relationship Id="rId4" Type="http://schemas.openxmlformats.org/officeDocument/2006/relationships/hyperlink" Target="https://www.uvu.edu/writingcenter/docs/handouts/grammar/commasplices.pdf" TargetMode="External"/><Relationship Id="rId9" Type="http://schemas.openxmlformats.org/officeDocument/2006/relationships/hyperlink" Target="https://www.brainpop.com/english/grammar/runonsenten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9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Run-On Sentences and Sentence Fragments</a:t>
            </a: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by: Andrew, Luke, Wyatt, and Jack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1052550" y="37470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Run-On Sentence, Comma Splice, And Sentence Fragment?</a:t>
            </a: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1386400" y="16056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Run-on sentence: “A written sequence of two or more main clauses that are not separated by a period or semicolon or joined by a conjunction.”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Sentence fragment: An incomplete sentence</a:t>
            </a:r>
            <a:endParaRPr sz="240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Comma splice: Two independent clauses only connected with one comma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Are These Errors Incorrect?</a:t>
            </a:r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1052551" y="1236463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Comma Splice: My dog barked loudly, I knew he wanted food.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Reason It Is Incorrect: Two independent clauses are brought together without a coordinating conjunction or semicolon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Run-On Sentence: I have to go to the store I need to buy milk.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Reason It’s Incorrect:There are two independent clauses that don’t have proper punctuation to separate them.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Sentence fragment: Likes tacos. </a:t>
            </a:r>
            <a:endParaRPr sz="180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Reason : It is an incomplete sentence because it lacks a subject.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3 Grammatical Errors and How to Fix Them.</a:t>
            </a:r>
            <a:endParaRPr sz="3500"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1368596" y="1846464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Run-On Sentence  Example: I need to feed my dog he is very hungry.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Correction: I need to feed my dog. He is very hungry.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Ways To Fix The Sentence: Add a period and separate the independent clauses into two sentences. Or, you can seperate the clauses by a semicolon.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3 Grammatical Errors and How to Fix Them.</a:t>
            </a:r>
            <a:endParaRPr sz="3500"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1297500" y="1879277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Fragment Example: From morning until night.</a:t>
            </a:r>
            <a:endParaRPr sz="200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How to Fix: You need to add a subject to the sentence.</a:t>
            </a:r>
            <a:endParaRPr sz="2000"/>
          </a:p>
          <a:p>
            <a: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Correction: I worked from morning until night.</a:t>
            </a:r>
            <a:endParaRPr sz="20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3 Grammatical Errors and How to Fix Them </a:t>
            </a:r>
            <a:endParaRPr sz="3500"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1237342" y="1912091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Example of a Comma Splice: Fanning the slice of pizza with a napkin, Luke waited for it to cool, he had already burned the roof of his mouth with the fried cheese sticks.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Example of fixed comma splice: Fanning the slice of pizza with a napkin, Luke waited for it to cool. He had already burned the roof of his mouth with the fried cheese sticks.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How to fix a comma splice: Replace the extra comma with a period or semicolon.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Practice</a:t>
            </a:r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 love writing papers I would write a paper everyday if I could.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is wrong with this sentence? What does it need to be fixed?</a:t>
            </a:r>
            <a:endParaRPr/>
          </a:p>
          <a:p>
            <a:pPr marL="457200" lvl="0" indent="-311150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Participants could leave the study at any time, they needed to indicate their preference.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type of error does this sentence contain?  How can this sentence be fixed?</a:t>
            </a:r>
            <a:endParaRPr/>
          </a:p>
          <a:p>
            <a:pPr marL="457200" lvl="0" indent="-311150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Went to the store.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is this statement missing that keeps it from being a sentence? What kind of “sentence” is this called?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Links</a:t>
            </a:r>
            <a:endParaRPr sz="3000"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1182600" y="1307849"/>
            <a:ext cx="7153800" cy="33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Info Page 1: </a:t>
            </a:r>
            <a:r>
              <a:rPr lang="en" sz="1500" u="sng">
                <a:solidFill>
                  <a:schemeClr val="hlink"/>
                </a:solidFill>
                <a:hlinkClick r:id="rId3"/>
              </a:rPr>
              <a:t>https://research.ewu.edu/c.php?g=425370&amp;p=2981018</a:t>
            </a:r>
            <a:endParaRPr sz="15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Info Page 2: </a:t>
            </a:r>
            <a:r>
              <a:rPr lang="en" sz="1500" u="sng">
                <a:solidFill>
                  <a:schemeClr val="hlink"/>
                </a:solidFill>
                <a:hlinkClick r:id="rId4"/>
              </a:rPr>
              <a:t>https://www.uvu.edu/writingcenter/docs/handouts/grammar/commasplices.pdf</a:t>
            </a:r>
            <a:endParaRPr sz="15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Game Page 1: </a:t>
            </a:r>
            <a:r>
              <a:rPr lang="en" sz="1500" u="sng">
                <a:solidFill>
                  <a:schemeClr val="hlink"/>
                </a:solidFill>
                <a:hlinkClick r:id="rId5"/>
              </a:rPr>
              <a:t>https://www.quia.com/pop/13222.html</a:t>
            </a:r>
            <a:endParaRPr sz="15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Game page 2: </a:t>
            </a:r>
            <a:r>
              <a:rPr lang="en" sz="1500" u="sng">
                <a:solidFill>
                  <a:schemeClr val="hlink"/>
                </a:solidFill>
                <a:hlinkClick r:id="rId6"/>
              </a:rPr>
              <a:t>http://chompchomp.com/frag01/</a:t>
            </a:r>
            <a:endParaRPr sz="15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Game page 3: </a:t>
            </a:r>
            <a:r>
              <a:rPr lang="en" sz="1500" u="sng">
                <a:solidFill>
                  <a:schemeClr val="hlink"/>
                </a:solidFill>
                <a:hlinkClick r:id="rId7"/>
              </a:rPr>
              <a:t>https://www.brainpop.com/english/grammar/sentencefragments/</a:t>
            </a:r>
            <a:endParaRPr sz="15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Game page 4: </a:t>
            </a:r>
            <a:r>
              <a:rPr lang="en" sz="1500" u="sng">
                <a:solidFill>
                  <a:schemeClr val="hlink"/>
                </a:solidFill>
                <a:hlinkClick r:id="rId8"/>
              </a:rPr>
              <a:t>https://www.quia.com/pop/35933.html</a:t>
            </a:r>
            <a:endParaRPr sz="15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Game page 5: </a:t>
            </a:r>
            <a:r>
              <a:rPr lang="en" sz="1500" u="sng">
                <a:solidFill>
                  <a:schemeClr val="hlink"/>
                </a:solidFill>
                <a:hlinkClick r:id="rId9"/>
              </a:rPr>
              <a:t>https://www.brainpop.com/english/grammar/runonsentences/</a:t>
            </a:r>
            <a:endParaRPr sz="15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Office PowerPoint</Application>
  <PresentationFormat>On-screen Show (16:9)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Montserrat</vt:lpstr>
      <vt:lpstr>Lato</vt:lpstr>
      <vt:lpstr>Focus</vt:lpstr>
      <vt:lpstr>Run-On Sentences and Sentence Fragments</vt:lpstr>
      <vt:lpstr>What Is A Run-On Sentence, Comma Splice, And Sentence Fragment?</vt:lpstr>
      <vt:lpstr>Why Are These Errors Incorrect?</vt:lpstr>
      <vt:lpstr>3 Grammatical Errors and How to Fix Them.</vt:lpstr>
      <vt:lpstr>3 Grammatical Errors and How to Fix Them.</vt:lpstr>
      <vt:lpstr>3 Grammatical Errors and How to Fix Them </vt:lpstr>
      <vt:lpstr>Group Practice</vt:lpstr>
      <vt:lpstr> 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Run-On Sentences and Sentence Fragments</dc:title>
  <dc:creator>Owner</dc:creator>
  <cp:lastModifiedBy>Owner</cp:lastModifiedBy>
  <cp:revision>1</cp:revision>
  <dcterms:modified xsi:type="dcterms:W3CDTF">2018-05-03T02:48:21Z</dcterms:modified>
</cp:coreProperties>
</file>