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>
            <a:spLocks/>
          </p:cNvSpPr>
          <p:nvPr/>
        </p:nvSpPr>
        <p:spPr bwMode="auto">
          <a:xfrm>
            <a:off x="3557016" y="630936"/>
            <a:ext cx="5235575" cy="5229225"/>
          </a:xfrm>
          <a:custGeom>
            <a:avLst/>
            <a:gdLst>
              <a:gd name="T0" fmla="*/ 1802 w 3298"/>
              <a:gd name="T1" fmla="*/ 55 h 3294"/>
              <a:gd name="T2" fmla="*/ 1984 w 3298"/>
              <a:gd name="T3" fmla="*/ 129 h 3294"/>
              <a:gd name="T4" fmla="*/ 2187 w 3298"/>
              <a:gd name="T5" fmla="*/ 111 h 3294"/>
              <a:gd name="T6" fmla="*/ 2350 w 3298"/>
              <a:gd name="T7" fmla="*/ 175 h 3294"/>
              <a:gd name="T8" fmla="*/ 2467 w 3298"/>
              <a:gd name="T9" fmla="*/ 319 h 3294"/>
              <a:gd name="T10" fmla="*/ 2623 w 3298"/>
              <a:gd name="T11" fmla="*/ 402 h 3294"/>
              <a:gd name="T12" fmla="*/ 2793 w 3298"/>
              <a:gd name="T13" fmla="*/ 464 h 3294"/>
              <a:gd name="T14" fmla="*/ 2879 w 3298"/>
              <a:gd name="T15" fmla="*/ 613 h 3294"/>
              <a:gd name="T16" fmla="*/ 2940 w 3298"/>
              <a:gd name="T17" fmla="*/ 785 h 3294"/>
              <a:gd name="T18" fmla="*/ 3076 w 3298"/>
              <a:gd name="T19" fmla="*/ 907 h 3294"/>
              <a:gd name="T20" fmla="*/ 3182 w 3298"/>
              <a:gd name="T21" fmla="*/ 1047 h 3294"/>
              <a:gd name="T22" fmla="*/ 3171 w 3298"/>
              <a:gd name="T23" fmla="*/ 1246 h 3294"/>
              <a:gd name="T24" fmla="*/ 3209 w 3298"/>
              <a:gd name="T25" fmla="*/ 1434 h 3294"/>
              <a:gd name="T26" fmla="*/ 3295 w 3298"/>
              <a:gd name="T27" fmla="*/ 1615 h 3294"/>
              <a:gd name="T28" fmla="*/ 3243 w 3298"/>
              <a:gd name="T29" fmla="*/ 1800 h 3294"/>
              <a:gd name="T30" fmla="*/ 3169 w 3298"/>
              <a:gd name="T31" fmla="*/ 1981 h 3294"/>
              <a:gd name="T32" fmla="*/ 3187 w 3298"/>
              <a:gd name="T33" fmla="*/ 2184 h 3294"/>
              <a:gd name="T34" fmla="*/ 3123 w 3298"/>
              <a:gd name="T35" fmla="*/ 2347 h 3294"/>
              <a:gd name="T36" fmla="*/ 2978 w 3298"/>
              <a:gd name="T37" fmla="*/ 2464 h 3294"/>
              <a:gd name="T38" fmla="*/ 2895 w 3298"/>
              <a:gd name="T39" fmla="*/ 2620 h 3294"/>
              <a:gd name="T40" fmla="*/ 2833 w 3298"/>
              <a:gd name="T41" fmla="*/ 2790 h 3294"/>
              <a:gd name="T42" fmla="*/ 2684 w 3298"/>
              <a:gd name="T43" fmla="*/ 2876 h 3294"/>
              <a:gd name="T44" fmla="*/ 2512 w 3298"/>
              <a:gd name="T45" fmla="*/ 2937 h 3294"/>
              <a:gd name="T46" fmla="*/ 2390 w 3298"/>
              <a:gd name="T47" fmla="*/ 3072 h 3294"/>
              <a:gd name="T48" fmla="*/ 2250 w 3298"/>
              <a:gd name="T49" fmla="*/ 3178 h 3294"/>
              <a:gd name="T50" fmla="*/ 2051 w 3298"/>
              <a:gd name="T51" fmla="*/ 3167 h 3294"/>
              <a:gd name="T52" fmla="*/ 1862 w 3298"/>
              <a:gd name="T53" fmla="*/ 3205 h 3294"/>
              <a:gd name="T54" fmla="*/ 1681 w 3298"/>
              <a:gd name="T55" fmla="*/ 3291 h 3294"/>
              <a:gd name="T56" fmla="*/ 1496 w 3298"/>
              <a:gd name="T57" fmla="*/ 3239 h 3294"/>
              <a:gd name="T58" fmla="*/ 1314 w 3298"/>
              <a:gd name="T59" fmla="*/ 3165 h 3294"/>
              <a:gd name="T60" fmla="*/ 1111 w 3298"/>
              <a:gd name="T61" fmla="*/ 3183 h 3294"/>
              <a:gd name="T62" fmla="*/ 948 w 3298"/>
              <a:gd name="T63" fmla="*/ 3119 h 3294"/>
              <a:gd name="T64" fmla="*/ 831 w 3298"/>
              <a:gd name="T65" fmla="*/ 2975 h 3294"/>
              <a:gd name="T66" fmla="*/ 675 w 3298"/>
              <a:gd name="T67" fmla="*/ 2892 h 3294"/>
              <a:gd name="T68" fmla="*/ 505 w 3298"/>
              <a:gd name="T69" fmla="*/ 2830 h 3294"/>
              <a:gd name="T70" fmla="*/ 419 w 3298"/>
              <a:gd name="T71" fmla="*/ 2681 h 3294"/>
              <a:gd name="T72" fmla="*/ 358 w 3298"/>
              <a:gd name="T73" fmla="*/ 2509 h 3294"/>
              <a:gd name="T74" fmla="*/ 222 w 3298"/>
              <a:gd name="T75" fmla="*/ 2387 h 3294"/>
              <a:gd name="T76" fmla="*/ 116 w 3298"/>
              <a:gd name="T77" fmla="*/ 2247 h 3294"/>
              <a:gd name="T78" fmla="*/ 127 w 3298"/>
              <a:gd name="T79" fmla="*/ 2048 h 3294"/>
              <a:gd name="T80" fmla="*/ 90 w 3298"/>
              <a:gd name="T81" fmla="*/ 1860 h 3294"/>
              <a:gd name="T82" fmla="*/ 3 w 3298"/>
              <a:gd name="T83" fmla="*/ 1679 h 3294"/>
              <a:gd name="T84" fmla="*/ 55 w 3298"/>
              <a:gd name="T85" fmla="*/ 1494 h 3294"/>
              <a:gd name="T86" fmla="*/ 129 w 3298"/>
              <a:gd name="T87" fmla="*/ 1313 h 3294"/>
              <a:gd name="T88" fmla="*/ 111 w 3298"/>
              <a:gd name="T89" fmla="*/ 1110 h 3294"/>
              <a:gd name="T90" fmla="*/ 175 w 3298"/>
              <a:gd name="T91" fmla="*/ 947 h 3294"/>
              <a:gd name="T92" fmla="*/ 320 w 3298"/>
              <a:gd name="T93" fmla="*/ 830 h 3294"/>
              <a:gd name="T94" fmla="*/ 403 w 3298"/>
              <a:gd name="T95" fmla="*/ 674 h 3294"/>
              <a:gd name="T96" fmla="*/ 465 w 3298"/>
              <a:gd name="T97" fmla="*/ 504 h 3294"/>
              <a:gd name="T98" fmla="*/ 614 w 3298"/>
              <a:gd name="T99" fmla="*/ 418 h 3294"/>
              <a:gd name="T100" fmla="*/ 786 w 3298"/>
              <a:gd name="T101" fmla="*/ 357 h 3294"/>
              <a:gd name="T102" fmla="*/ 908 w 3298"/>
              <a:gd name="T103" fmla="*/ 222 h 3294"/>
              <a:gd name="T104" fmla="*/ 1048 w 3298"/>
              <a:gd name="T105" fmla="*/ 116 h 3294"/>
              <a:gd name="T106" fmla="*/ 1247 w 3298"/>
              <a:gd name="T107" fmla="*/ 127 h 3294"/>
              <a:gd name="T108" fmla="*/ 1436 w 3298"/>
              <a:gd name="T109" fmla="*/ 89 h 3294"/>
              <a:gd name="T110" fmla="*/ 1617 w 3298"/>
              <a:gd name="T111" fmla="*/ 3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>
              <a:spLocks/>
            </p:cNvSpPr>
            <p:nvPr/>
          </p:nvSpPr>
          <p:spPr bwMode="auto">
            <a:xfrm>
              <a:off x="0" y="0"/>
              <a:ext cx="2814638" cy="6858000"/>
            </a:xfrm>
            <a:custGeom>
              <a:avLst/>
              <a:gdLst>
                <a:gd name="T0" fmla="*/ 891 w 1773"/>
                <a:gd name="T1" fmla="*/ 0 h 4320"/>
                <a:gd name="T2" fmla="*/ 921 w 1773"/>
                <a:gd name="T3" fmla="*/ 111 h 4320"/>
                <a:gd name="T4" fmla="*/ 957 w 1773"/>
                <a:gd name="T5" fmla="*/ 217 h 4320"/>
                <a:gd name="T6" fmla="*/ 1007 w 1773"/>
                <a:gd name="T7" fmla="*/ 312 h 4320"/>
                <a:gd name="T8" fmla="*/ 1069 w 1773"/>
                <a:gd name="T9" fmla="*/ 387 h 4320"/>
                <a:gd name="T10" fmla="*/ 1145 w 1773"/>
                <a:gd name="T11" fmla="*/ 456 h 4320"/>
                <a:gd name="T12" fmla="*/ 1227 w 1773"/>
                <a:gd name="T13" fmla="*/ 520 h 4320"/>
                <a:gd name="T14" fmla="*/ 1311 w 1773"/>
                <a:gd name="T15" fmla="*/ 584 h 4320"/>
                <a:gd name="T16" fmla="*/ 1390 w 1773"/>
                <a:gd name="T17" fmla="*/ 651 h 4320"/>
                <a:gd name="T18" fmla="*/ 1456 w 1773"/>
                <a:gd name="T19" fmla="*/ 725 h 4320"/>
                <a:gd name="T20" fmla="*/ 1505 w 1773"/>
                <a:gd name="T21" fmla="*/ 808 h 4320"/>
                <a:gd name="T22" fmla="*/ 1530 w 1773"/>
                <a:gd name="T23" fmla="*/ 907 h 4320"/>
                <a:gd name="T24" fmla="*/ 1534 w 1773"/>
                <a:gd name="T25" fmla="*/ 1013 h 4320"/>
                <a:gd name="T26" fmla="*/ 1523 w 1773"/>
                <a:gd name="T27" fmla="*/ 1125 h 4320"/>
                <a:gd name="T28" fmla="*/ 1508 w 1773"/>
                <a:gd name="T29" fmla="*/ 1237 h 4320"/>
                <a:gd name="T30" fmla="*/ 1496 w 1773"/>
                <a:gd name="T31" fmla="*/ 1350 h 4320"/>
                <a:gd name="T32" fmla="*/ 1497 w 1773"/>
                <a:gd name="T33" fmla="*/ 1458 h 4320"/>
                <a:gd name="T34" fmla="*/ 1517 w 1773"/>
                <a:gd name="T35" fmla="*/ 1560 h 4320"/>
                <a:gd name="T36" fmla="*/ 1557 w 1773"/>
                <a:gd name="T37" fmla="*/ 1659 h 4320"/>
                <a:gd name="T38" fmla="*/ 1611 w 1773"/>
                <a:gd name="T39" fmla="*/ 1757 h 4320"/>
                <a:gd name="T40" fmla="*/ 1669 w 1773"/>
                <a:gd name="T41" fmla="*/ 1855 h 4320"/>
                <a:gd name="T42" fmla="*/ 1721 w 1773"/>
                <a:gd name="T43" fmla="*/ 1954 h 4320"/>
                <a:gd name="T44" fmla="*/ 1759 w 1773"/>
                <a:gd name="T45" fmla="*/ 2057 h 4320"/>
                <a:gd name="T46" fmla="*/ 1773 w 1773"/>
                <a:gd name="T47" fmla="*/ 2160 h 4320"/>
                <a:gd name="T48" fmla="*/ 1759 w 1773"/>
                <a:gd name="T49" fmla="*/ 2263 h 4320"/>
                <a:gd name="T50" fmla="*/ 1721 w 1773"/>
                <a:gd name="T51" fmla="*/ 2366 h 4320"/>
                <a:gd name="T52" fmla="*/ 1669 w 1773"/>
                <a:gd name="T53" fmla="*/ 2465 h 4320"/>
                <a:gd name="T54" fmla="*/ 1611 w 1773"/>
                <a:gd name="T55" fmla="*/ 2563 h 4320"/>
                <a:gd name="T56" fmla="*/ 1557 w 1773"/>
                <a:gd name="T57" fmla="*/ 2661 h 4320"/>
                <a:gd name="T58" fmla="*/ 1517 w 1773"/>
                <a:gd name="T59" fmla="*/ 2760 h 4320"/>
                <a:gd name="T60" fmla="*/ 1497 w 1773"/>
                <a:gd name="T61" fmla="*/ 2862 h 4320"/>
                <a:gd name="T62" fmla="*/ 1496 w 1773"/>
                <a:gd name="T63" fmla="*/ 2970 h 4320"/>
                <a:gd name="T64" fmla="*/ 1508 w 1773"/>
                <a:gd name="T65" fmla="*/ 3083 h 4320"/>
                <a:gd name="T66" fmla="*/ 1523 w 1773"/>
                <a:gd name="T67" fmla="*/ 3195 h 4320"/>
                <a:gd name="T68" fmla="*/ 1534 w 1773"/>
                <a:gd name="T69" fmla="*/ 3307 h 4320"/>
                <a:gd name="T70" fmla="*/ 1530 w 1773"/>
                <a:gd name="T71" fmla="*/ 3413 h 4320"/>
                <a:gd name="T72" fmla="*/ 1505 w 1773"/>
                <a:gd name="T73" fmla="*/ 3512 h 4320"/>
                <a:gd name="T74" fmla="*/ 1456 w 1773"/>
                <a:gd name="T75" fmla="*/ 3595 h 4320"/>
                <a:gd name="T76" fmla="*/ 1390 w 1773"/>
                <a:gd name="T77" fmla="*/ 3669 h 4320"/>
                <a:gd name="T78" fmla="*/ 1311 w 1773"/>
                <a:gd name="T79" fmla="*/ 3736 h 4320"/>
                <a:gd name="T80" fmla="*/ 1227 w 1773"/>
                <a:gd name="T81" fmla="*/ 3800 h 4320"/>
                <a:gd name="T82" fmla="*/ 1145 w 1773"/>
                <a:gd name="T83" fmla="*/ 3864 h 4320"/>
                <a:gd name="T84" fmla="*/ 1069 w 1773"/>
                <a:gd name="T85" fmla="*/ 3933 h 4320"/>
                <a:gd name="T86" fmla="*/ 1007 w 1773"/>
                <a:gd name="T87" fmla="*/ 4008 h 4320"/>
                <a:gd name="T88" fmla="*/ 957 w 1773"/>
                <a:gd name="T89" fmla="*/ 4103 h 4320"/>
                <a:gd name="T90" fmla="*/ 921 w 1773"/>
                <a:gd name="T91" fmla="*/ 4209 h 4320"/>
                <a:gd name="T92" fmla="*/ 891 w 1773"/>
                <a:gd name="T93" fmla="*/ 4320 h 4320"/>
                <a:gd name="T94" fmla="*/ 0 w 1773"/>
                <a:gd name="T9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 title="left scallop inline"/>
            <p:cNvSpPr>
              <a:spLocks/>
            </p:cNvSpPr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>
                <a:gd name="T0" fmla="*/ 188 w 1037"/>
                <a:gd name="T1" fmla="*/ 55 h 4320"/>
                <a:gd name="T2" fmla="*/ 234 w 1037"/>
                <a:gd name="T3" fmla="*/ 223 h 4320"/>
                <a:gd name="T4" fmla="*/ 292 w 1037"/>
                <a:gd name="T5" fmla="*/ 381 h 4320"/>
                <a:gd name="T6" fmla="*/ 382 w 1037"/>
                <a:gd name="T7" fmla="*/ 503 h 4320"/>
                <a:gd name="T8" fmla="*/ 502 w 1037"/>
                <a:gd name="T9" fmla="*/ 603 h 4320"/>
                <a:gd name="T10" fmla="*/ 628 w 1037"/>
                <a:gd name="T11" fmla="*/ 700 h 4320"/>
                <a:gd name="T12" fmla="*/ 736 w 1037"/>
                <a:gd name="T13" fmla="*/ 808 h 4320"/>
                <a:gd name="T14" fmla="*/ 800 w 1037"/>
                <a:gd name="T15" fmla="*/ 937 h 4320"/>
                <a:gd name="T16" fmla="*/ 812 w 1037"/>
                <a:gd name="T17" fmla="*/ 1085 h 4320"/>
                <a:gd name="T18" fmla="*/ 796 w 1037"/>
                <a:gd name="T19" fmla="*/ 1242 h 4320"/>
                <a:gd name="T20" fmla="*/ 778 w 1037"/>
                <a:gd name="T21" fmla="*/ 1401 h 4320"/>
                <a:gd name="T22" fmla="*/ 784 w 1037"/>
                <a:gd name="T23" fmla="*/ 1551 h 4320"/>
                <a:gd name="T24" fmla="*/ 841 w 1037"/>
                <a:gd name="T25" fmla="*/ 1702 h 4320"/>
                <a:gd name="T26" fmla="*/ 926 w 1037"/>
                <a:gd name="T27" fmla="*/ 1851 h 4320"/>
                <a:gd name="T28" fmla="*/ 1003 w 1037"/>
                <a:gd name="T29" fmla="*/ 2003 h 4320"/>
                <a:gd name="T30" fmla="*/ 1037 w 1037"/>
                <a:gd name="T31" fmla="*/ 2160 h 4320"/>
                <a:gd name="T32" fmla="*/ 1003 w 1037"/>
                <a:gd name="T33" fmla="*/ 2317 h 4320"/>
                <a:gd name="T34" fmla="*/ 926 w 1037"/>
                <a:gd name="T35" fmla="*/ 2469 h 4320"/>
                <a:gd name="T36" fmla="*/ 841 w 1037"/>
                <a:gd name="T37" fmla="*/ 2618 h 4320"/>
                <a:gd name="T38" fmla="*/ 784 w 1037"/>
                <a:gd name="T39" fmla="*/ 2769 h 4320"/>
                <a:gd name="T40" fmla="*/ 778 w 1037"/>
                <a:gd name="T41" fmla="*/ 2919 h 4320"/>
                <a:gd name="T42" fmla="*/ 796 w 1037"/>
                <a:gd name="T43" fmla="*/ 3078 h 4320"/>
                <a:gd name="T44" fmla="*/ 812 w 1037"/>
                <a:gd name="T45" fmla="*/ 3235 h 4320"/>
                <a:gd name="T46" fmla="*/ 800 w 1037"/>
                <a:gd name="T47" fmla="*/ 3383 h 4320"/>
                <a:gd name="T48" fmla="*/ 736 w 1037"/>
                <a:gd name="T49" fmla="*/ 3512 h 4320"/>
                <a:gd name="T50" fmla="*/ 628 w 1037"/>
                <a:gd name="T51" fmla="*/ 3620 h 4320"/>
                <a:gd name="T52" fmla="*/ 502 w 1037"/>
                <a:gd name="T53" fmla="*/ 3717 h 4320"/>
                <a:gd name="T54" fmla="*/ 382 w 1037"/>
                <a:gd name="T55" fmla="*/ 3817 h 4320"/>
                <a:gd name="T56" fmla="*/ 292 w 1037"/>
                <a:gd name="T57" fmla="*/ 3939 h 4320"/>
                <a:gd name="T58" fmla="*/ 234 w 1037"/>
                <a:gd name="T59" fmla="*/ 4097 h 4320"/>
                <a:gd name="T60" fmla="*/ 188 w 1037"/>
                <a:gd name="T61" fmla="*/ 4265 h 4320"/>
                <a:gd name="T62" fmla="*/ 17 w 1037"/>
                <a:gd name="T63" fmla="*/ 4278 h 4320"/>
                <a:gd name="T64" fmla="*/ 60 w 1037"/>
                <a:gd name="T65" fmla="*/ 4131 h 4320"/>
                <a:gd name="T66" fmla="*/ 109 w 1037"/>
                <a:gd name="T67" fmla="*/ 3964 h 4320"/>
                <a:gd name="T68" fmla="*/ 186 w 1037"/>
                <a:gd name="T69" fmla="*/ 3804 h 4320"/>
                <a:gd name="T70" fmla="*/ 303 w 1037"/>
                <a:gd name="T71" fmla="*/ 3672 h 4320"/>
                <a:gd name="T72" fmla="*/ 438 w 1037"/>
                <a:gd name="T73" fmla="*/ 3565 h 4320"/>
                <a:gd name="T74" fmla="*/ 561 w 1037"/>
                <a:gd name="T75" fmla="*/ 3466 h 4320"/>
                <a:gd name="T76" fmla="*/ 638 w 1037"/>
                <a:gd name="T77" fmla="*/ 3367 h 4320"/>
                <a:gd name="T78" fmla="*/ 654 w 1037"/>
                <a:gd name="T79" fmla="*/ 3265 h 4320"/>
                <a:gd name="T80" fmla="*/ 642 w 1037"/>
                <a:gd name="T81" fmla="*/ 3137 h 4320"/>
                <a:gd name="T82" fmla="*/ 620 w 1037"/>
                <a:gd name="T83" fmla="*/ 2952 h 4320"/>
                <a:gd name="T84" fmla="*/ 628 w 1037"/>
                <a:gd name="T85" fmla="*/ 2737 h 4320"/>
                <a:gd name="T86" fmla="*/ 685 w 1037"/>
                <a:gd name="T87" fmla="*/ 2574 h 4320"/>
                <a:gd name="T88" fmla="*/ 767 w 1037"/>
                <a:gd name="T89" fmla="*/ 2423 h 4320"/>
                <a:gd name="T90" fmla="*/ 834 w 1037"/>
                <a:gd name="T91" fmla="*/ 2303 h 4320"/>
                <a:gd name="T92" fmla="*/ 873 w 1037"/>
                <a:gd name="T93" fmla="*/ 2194 h 4320"/>
                <a:gd name="T94" fmla="*/ 864 w 1037"/>
                <a:gd name="T95" fmla="*/ 2092 h 4320"/>
                <a:gd name="T96" fmla="*/ 813 w 1037"/>
                <a:gd name="T97" fmla="*/ 1978 h 4320"/>
                <a:gd name="T98" fmla="*/ 739 w 1037"/>
                <a:gd name="T99" fmla="*/ 1848 h 4320"/>
                <a:gd name="T100" fmla="*/ 661 w 1037"/>
                <a:gd name="T101" fmla="*/ 1694 h 4320"/>
                <a:gd name="T102" fmla="*/ 618 w 1037"/>
                <a:gd name="T103" fmla="*/ 1511 h 4320"/>
                <a:gd name="T104" fmla="*/ 626 w 1037"/>
                <a:gd name="T105" fmla="*/ 1299 h 4320"/>
                <a:gd name="T106" fmla="*/ 647 w 1037"/>
                <a:gd name="T107" fmla="*/ 1139 h 4320"/>
                <a:gd name="T108" fmla="*/ 652 w 1037"/>
                <a:gd name="T109" fmla="*/ 1018 h 4320"/>
                <a:gd name="T110" fmla="*/ 620 w 1037"/>
                <a:gd name="T111" fmla="*/ 920 h 4320"/>
                <a:gd name="T112" fmla="*/ 523 w 1037"/>
                <a:gd name="T113" fmla="*/ 822 h 4320"/>
                <a:gd name="T114" fmla="*/ 392 w 1037"/>
                <a:gd name="T115" fmla="*/ 721 h 4320"/>
                <a:gd name="T116" fmla="*/ 261 w 1037"/>
                <a:gd name="T117" fmla="*/ 607 h 4320"/>
                <a:gd name="T118" fmla="*/ 156 w 1037"/>
                <a:gd name="T119" fmla="*/ 465 h 4320"/>
                <a:gd name="T120" fmla="*/ 90 w 1037"/>
                <a:gd name="T121" fmla="*/ 301 h 4320"/>
                <a:gd name="T122" fmla="*/ 46 w 1037"/>
                <a:gd name="T123" fmla="*/ 137 h 4320"/>
                <a:gd name="T124" fmla="*/ 0 w 1037"/>
                <a:gd name="T12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969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68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56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1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>
            <a:spLocks/>
          </p:cNvSpPr>
          <p:nvPr/>
        </p:nvSpPr>
        <p:spPr bwMode="auto">
          <a:xfrm>
            <a:off x="7389812" y="0"/>
            <a:ext cx="4802188" cy="6858000"/>
          </a:xfrm>
          <a:custGeom>
            <a:avLst/>
            <a:gdLst>
              <a:gd name="T0" fmla="*/ 3025 w 3025"/>
              <a:gd name="T1" fmla="*/ 4320 h 4320"/>
              <a:gd name="T2" fmla="*/ 8 w 3025"/>
              <a:gd name="T3" fmla="*/ 4243 h 4320"/>
              <a:gd name="T4" fmla="*/ 34 w 3025"/>
              <a:gd name="T5" fmla="*/ 4156 h 4320"/>
              <a:gd name="T6" fmla="*/ 69 w 3025"/>
              <a:gd name="T7" fmla="*/ 4087 h 4320"/>
              <a:gd name="T8" fmla="*/ 99 w 3025"/>
              <a:gd name="T9" fmla="*/ 4007 h 4320"/>
              <a:gd name="T10" fmla="*/ 113 w 3025"/>
              <a:gd name="T11" fmla="*/ 3895 h 4320"/>
              <a:gd name="T12" fmla="*/ 99 w 3025"/>
              <a:gd name="T13" fmla="*/ 3782 h 4320"/>
              <a:gd name="T14" fmla="*/ 68 w 3025"/>
              <a:gd name="T15" fmla="*/ 3702 h 4320"/>
              <a:gd name="T16" fmla="*/ 33 w 3025"/>
              <a:gd name="T17" fmla="*/ 3630 h 4320"/>
              <a:gd name="T18" fmla="*/ 7 w 3025"/>
              <a:gd name="T19" fmla="*/ 3542 h 4320"/>
              <a:gd name="T20" fmla="*/ 1 w 3025"/>
              <a:gd name="T21" fmla="*/ 3418 h 4320"/>
              <a:gd name="T22" fmla="*/ 22 w 3025"/>
              <a:gd name="T23" fmla="*/ 3319 h 4320"/>
              <a:gd name="T24" fmla="*/ 56 w 3025"/>
              <a:gd name="T25" fmla="*/ 3244 h 4320"/>
              <a:gd name="T26" fmla="*/ 90 w 3025"/>
              <a:gd name="T27" fmla="*/ 3171 h 4320"/>
              <a:gd name="T28" fmla="*/ 111 w 3025"/>
              <a:gd name="T29" fmla="*/ 3071 h 4320"/>
              <a:gd name="T30" fmla="*/ 106 w 3025"/>
              <a:gd name="T31" fmla="*/ 2947 h 4320"/>
              <a:gd name="T32" fmla="*/ 80 w 3025"/>
              <a:gd name="T33" fmla="*/ 2858 h 4320"/>
              <a:gd name="T34" fmla="*/ 33 w 3025"/>
              <a:gd name="T35" fmla="*/ 2763 h 4320"/>
              <a:gd name="T36" fmla="*/ 7 w 3025"/>
              <a:gd name="T37" fmla="*/ 2674 h 4320"/>
              <a:gd name="T38" fmla="*/ 1 w 3025"/>
              <a:gd name="T39" fmla="*/ 2550 h 4320"/>
              <a:gd name="T40" fmla="*/ 22 w 3025"/>
              <a:gd name="T41" fmla="*/ 2451 h 4320"/>
              <a:gd name="T42" fmla="*/ 68 w 3025"/>
              <a:gd name="T43" fmla="*/ 2354 h 4320"/>
              <a:gd name="T44" fmla="*/ 99 w 3025"/>
              <a:gd name="T45" fmla="*/ 2274 h 4320"/>
              <a:gd name="T46" fmla="*/ 113 w 3025"/>
              <a:gd name="T47" fmla="*/ 2159 h 4320"/>
              <a:gd name="T48" fmla="*/ 99 w 3025"/>
              <a:gd name="T49" fmla="*/ 2046 h 4320"/>
              <a:gd name="T50" fmla="*/ 68 w 3025"/>
              <a:gd name="T51" fmla="*/ 1966 h 4320"/>
              <a:gd name="T52" fmla="*/ 33 w 3025"/>
              <a:gd name="T53" fmla="*/ 1896 h 4320"/>
              <a:gd name="T54" fmla="*/ 7 w 3025"/>
              <a:gd name="T55" fmla="*/ 1807 h 4320"/>
              <a:gd name="T56" fmla="*/ 1 w 3025"/>
              <a:gd name="T57" fmla="*/ 1683 h 4320"/>
              <a:gd name="T58" fmla="*/ 22 w 3025"/>
              <a:gd name="T59" fmla="*/ 1583 h 4320"/>
              <a:gd name="T60" fmla="*/ 56 w 3025"/>
              <a:gd name="T61" fmla="*/ 1509 h 4320"/>
              <a:gd name="T62" fmla="*/ 90 w 3025"/>
              <a:gd name="T63" fmla="*/ 1435 h 4320"/>
              <a:gd name="T64" fmla="*/ 111 w 3025"/>
              <a:gd name="T65" fmla="*/ 1335 h 4320"/>
              <a:gd name="T66" fmla="*/ 106 w 3025"/>
              <a:gd name="T67" fmla="*/ 1211 h 4320"/>
              <a:gd name="T68" fmla="*/ 80 w 3025"/>
              <a:gd name="T69" fmla="*/ 1123 h 4320"/>
              <a:gd name="T70" fmla="*/ 44 w 3025"/>
              <a:gd name="T71" fmla="*/ 1053 h 4320"/>
              <a:gd name="T72" fmla="*/ 13 w 3025"/>
              <a:gd name="T73" fmla="*/ 973 h 4320"/>
              <a:gd name="T74" fmla="*/ 0 w 3025"/>
              <a:gd name="T75" fmla="*/ 859 h 4320"/>
              <a:gd name="T76" fmla="*/ 13 w 3025"/>
              <a:gd name="T77" fmla="*/ 745 h 4320"/>
              <a:gd name="T78" fmla="*/ 44 w 3025"/>
              <a:gd name="T79" fmla="*/ 665 h 4320"/>
              <a:gd name="T80" fmla="*/ 80 w 3025"/>
              <a:gd name="T81" fmla="*/ 594 h 4320"/>
              <a:gd name="T82" fmla="*/ 106 w 3025"/>
              <a:gd name="T83" fmla="*/ 505 h 4320"/>
              <a:gd name="T84" fmla="*/ 111 w 3025"/>
              <a:gd name="T85" fmla="*/ 382 h 4320"/>
              <a:gd name="T86" fmla="*/ 90 w 3025"/>
              <a:gd name="T87" fmla="*/ 284 h 4320"/>
              <a:gd name="T88" fmla="*/ 58 w 3025"/>
              <a:gd name="T89" fmla="*/ 211 h 4320"/>
              <a:gd name="T90" fmla="*/ 24 w 3025"/>
              <a:gd name="T91" fmla="*/ 137 h 4320"/>
              <a:gd name="T92" fmla="*/ 3 w 3025"/>
              <a:gd name="T93" fmla="*/ 4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62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Freeform 11" title="right scallop background shape"/>
          <p:cNvSpPr>
            <a:spLocks/>
          </p:cNvSpPr>
          <p:nvPr/>
        </p:nvSpPr>
        <p:spPr bwMode="auto">
          <a:xfrm>
            <a:off x="7389812" y="0"/>
            <a:ext cx="4802188" cy="6858000"/>
          </a:xfrm>
          <a:custGeom>
            <a:avLst/>
            <a:gdLst>
              <a:gd name="T0" fmla="*/ 3025 w 3025"/>
              <a:gd name="T1" fmla="*/ 4320 h 4320"/>
              <a:gd name="T2" fmla="*/ 8 w 3025"/>
              <a:gd name="T3" fmla="*/ 4243 h 4320"/>
              <a:gd name="T4" fmla="*/ 34 w 3025"/>
              <a:gd name="T5" fmla="*/ 4156 h 4320"/>
              <a:gd name="T6" fmla="*/ 69 w 3025"/>
              <a:gd name="T7" fmla="*/ 4087 h 4320"/>
              <a:gd name="T8" fmla="*/ 99 w 3025"/>
              <a:gd name="T9" fmla="*/ 4007 h 4320"/>
              <a:gd name="T10" fmla="*/ 113 w 3025"/>
              <a:gd name="T11" fmla="*/ 3895 h 4320"/>
              <a:gd name="T12" fmla="*/ 99 w 3025"/>
              <a:gd name="T13" fmla="*/ 3782 h 4320"/>
              <a:gd name="T14" fmla="*/ 68 w 3025"/>
              <a:gd name="T15" fmla="*/ 3702 h 4320"/>
              <a:gd name="T16" fmla="*/ 33 w 3025"/>
              <a:gd name="T17" fmla="*/ 3630 h 4320"/>
              <a:gd name="T18" fmla="*/ 7 w 3025"/>
              <a:gd name="T19" fmla="*/ 3542 h 4320"/>
              <a:gd name="T20" fmla="*/ 1 w 3025"/>
              <a:gd name="T21" fmla="*/ 3418 h 4320"/>
              <a:gd name="T22" fmla="*/ 22 w 3025"/>
              <a:gd name="T23" fmla="*/ 3319 h 4320"/>
              <a:gd name="T24" fmla="*/ 56 w 3025"/>
              <a:gd name="T25" fmla="*/ 3244 h 4320"/>
              <a:gd name="T26" fmla="*/ 90 w 3025"/>
              <a:gd name="T27" fmla="*/ 3171 h 4320"/>
              <a:gd name="T28" fmla="*/ 111 w 3025"/>
              <a:gd name="T29" fmla="*/ 3071 h 4320"/>
              <a:gd name="T30" fmla="*/ 106 w 3025"/>
              <a:gd name="T31" fmla="*/ 2947 h 4320"/>
              <a:gd name="T32" fmla="*/ 80 w 3025"/>
              <a:gd name="T33" fmla="*/ 2858 h 4320"/>
              <a:gd name="T34" fmla="*/ 33 w 3025"/>
              <a:gd name="T35" fmla="*/ 2763 h 4320"/>
              <a:gd name="T36" fmla="*/ 7 w 3025"/>
              <a:gd name="T37" fmla="*/ 2674 h 4320"/>
              <a:gd name="T38" fmla="*/ 1 w 3025"/>
              <a:gd name="T39" fmla="*/ 2550 h 4320"/>
              <a:gd name="T40" fmla="*/ 22 w 3025"/>
              <a:gd name="T41" fmla="*/ 2451 h 4320"/>
              <a:gd name="T42" fmla="*/ 68 w 3025"/>
              <a:gd name="T43" fmla="*/ 2354 h 4320"/>
              <a:gd name="T44" fmla="*/ 99 w 3025"/>
              <a:gd name="T45" fmla="*/ 2274 h 4320"/>
              <a:gd name="T46" fmla="*/ 113 w 3025"/>
              <a:gd name="T47" fmla="*/ 2159 h 4320"/>
              <a:gd name="T48" fmla="*/ 99 w 3025"/>
              <a:gd name="T49" fmla="*/ 2046 h 4320"/>
              <a:gd name="T50" fmla="*/ 68 w 3025"/>
              <a:gd name="T51" fmla="*/ 1966 h 4320"/>
              <a:gd name="T52" fmla="*/ 33 w 3025"/>
              <a:gd name="T53" fmla="*/ 1896 h 4320"/>
              <a:gd name="T54" fmla="*/ 7 w 3025"/>
              <a:gd name="T55" fmla="*/ 1807 h 4320"/>
              <a:gd name="T56" fmla="*/ 1 w 3025"/>
              <a:gd name="T57" fmla="*/ 1683 h 4320"/>
              <a:gd name="T58" fmla="*/ 22 w 3025"/>
              <a:gd name="T59" fmla="*/ 1583 h 4320"/>
              <a:gd name="T60" fmla="*/ 56 w 3025"/>
              <a:gd name="T61" fmla="*/ 1509 h 4320"/>
              <a:gd name="T62" fmla="*/ 90 w 3025"/>
              <a:gd name="T63" fmla="*/ 1435 h 4320"/>
              <a:gd name="T64" fmla="*/ 111 w 3025"/>
              <a:gd name="T65" fmla="*/ 1335 h 4320"/>
              <a:gd name="T66" fmla="*/ 106 w 3025"/>
              <a:gd name="T67" fmla="*/ 1211 h 4320"/>
              <a:gd name="T68" fmla="*/ 80 w 3025"/>
              <a:gd name="T69" fmla="*/ 1123 h 4320"/>
              <a:gd name="T70" fmla="*/ 44 w 3025"/>
              <a:gd name="T71" fmla="*/ 1053 h 4320"/>
              <a:gd name="T72" fmla="*/ 13 w 3025"/>
              <a:gd name="T73" fmla="*/ 973 h 4320"/>
              <a:gd name="T74" fmla="*/ 0 w 3025"/>
              <a:gd name="T75" fmla="*/ 859 h 4320"/>
              <a:gd name="T76" fmla="*/ 13 w 3025"/>
              <a:gd name="T77" fmla="*/ 745 h 4320"/>
              <a:gd name="T78" fmla="*/ 44 w 3025"/>
              <a:gd name="T79" fmla="*/ 665 h 4320"/>
              <a:gd name="T80" fmla="*/ 80 w 3025"/>
              <a:gd name="T81" fmla="*/ 594 h 4320"/>
              <a:gd name="T82" fmla="*/ 106 w 3025"/>
              <a:gd name="T83" fmla="*/ 505 h 4320"/>
              <a:gd name="T84" fmla="*/ 111 w 3025"/>
              <a:gd name="T85" fmla="*/ 382 h 4320"/>
              <a:gd name="T86" fmla="*/ 90 w 3025"/>
              <a:gd name="T87" fmla="*/ 284 h 4320"/>
              <a:gd name="T88" fmla="*/ 58 w 3025"/>
              <a:gd name="T89" fmla="*/ 211 h 4320"/>
              <a:gd name="T90" fmla="*/ 24 w 3025"/>
              <a:gd name="T91" fmla="*/ 137 h 4320"/>
              <a:gd name="T92" fmla="*/ 3 w 3025"/>
              <a:gd name="T93" fmla="*/ 4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>
            <a:spLocks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448 w 558"/>
              <a:gd name="T1" fmla="*/ 43 h 4320"/>
              <a:gd name="T2" fmla="*/ 469 w 558"/>
              <a:gd name="T3" fmla="*/ 143 h 4320"/>
              <a:gd name="T4" fmla="*/ 503 w 558"/>
              <a:gd name="T5" fmla="*/ 216 h 4320"/>
              <a:gd name="T6" fmla="*/ 535 w 558"/>
              <a:gd name="T7" fmla="*/ 289 h 4320"/>
              <a:gd name="T8" fmla="*/ 556 w 558"/>
              <a:gd name="T9" fmla="*/ 389 h 4320"/>
              <a:gd name="T10" fmla="*/ 552 w 558"/>
              <a:gd name="T11" fmla="*/ 513 h 4320"/>
              <a:gd name="T12" fmla="*/ 525 w 558"/>
              <a:gd name="T13" fmla="*/ 601 h 4320"/>
              <a:gd name="T14" fmla="*/ 491 w 558"/>
              <a:gd name="T15" fmla="*/ 672 h 4320"/>
              <a:gd name="T16" fmla="*/ 460 w 558"/>
              <a:gd name="T17" fmla="*/ 750 h 4320"/>
              <a:gd name="T18" fmla="*/ 447 w 558"/>
              <a:gd name="T19" fmla="*/ 864 h 4320"/>
              <a:gd name="T20" fmla="*/ 460 w 558"/>
              <a:gd name="T21" fmla="*/ 978 h 4320"/>
              <a:gd name="T22" fmla="*/ 491 w 558"/>
              <a:gd name="T23" fmla="*/ 1056 h 4320"/>
              <a:gd name="T24" fmla="*/ 525 w 558"/>
              <a:gd name="T25" fmla="*/ 1127 h 4320"/>
              <a:gd name="T26" fmla="*/ 552 w 558"/>
              <a:gd name="T27" fmla="*/ 1215 h 4320"/>
              <a:gd name="T28" fmla="*/ 556 w 558"/>
              <a:gd name="T29" fmla="*/ 1339 h 4320"/>
              <a:gd name="T30" fmla="*/ 535 w 558"/>
              <a:gd name="T31" fmla="*/ 1439 h 4320"/>
              <a:gd name="T32" fmla="*/ 503 w 558"/>
              <a:gd name="T33" fmla="*/ 1512 h 4320"/>
              <a:gd name="T34" fmla="*/ 469 w 558"/>
              <a:gd name="T35" fmla="*/ 1585 h 4320"/>
              <a:gd name="T36" fmla="*/ 448 w 558"/>
              <a:gd name="T37" fmla="*/ 1685 h 4320"/>
              <a:gd name="T38" fmla="*/ 453 w 558"/>
              <a:gd name="T39" fmla="*/ 1809 h 4320"/>
              <a:gd name="T40" fmla="*/ 479 w 558"/>
              <a:gd name="T41" fmla="*/ 1897 h 4320"/>
              <a:gd name="T42" fmla="*/ 515 w 558"/>
              <a:gd name="T43" fmla="*/ 1968 h 4320"/>
              <a:gd name="T44" fmla="*/ 545 w 558"/>
              <a:gd name="T45" fmla="*/ 2046 h 4320"/>
              <a:gd name="T46" fmla="*/ 558 w 558"/>
              <a:gd name="T47" fmla="*/ 2159 h 4320"/>
              <a:gd name="T48" fmla="*/ 545 w 558"/>
              <a:gd name="T49" fmla="*/ 2274 h 4320"/>
              <a:gd name="T50" fmla="*/ 515 w 558"/>
              <a:gd name="T51" fmla="*/ 2352 h 4320"/>
              <a:gd name="T52" fmla="*/ 479 w 558"/>
              <a:gd name="T53" fmla="*/ 2423 h 4320"/>
              <a:gd name="T54" fmla="*/ 453 w 558"/>
              <a:gd name="T55" fmla="*/ 2511 h 4320"/>
              <a:gd name="T56" fmla="*/ 448 w 558"/>
              <a:gd name="T57" fmla="*/ 2635 h 4320"/>
              <a:gd name="T58" fmla="*/ 469 w 558"/>
              <a:gd name="T59" fmla="*/ 2735 h 4320"/>
              <a:gd name="T60" fmla="*/ 515 w 558"/>
              <a:gd name="T61" fmla="*/ 2832 h 4320"/>
              <a:gd name="T62" fmla="*/ 545 w 558"/>
              <a:gd name="T63" fmla="*/ 2910 h 4320"/>
              <a:gd name="T64" fmla="*/ 558 w 558"/>
              <a:gd name="T65" fmla="*/ 3024 h 4320"/>
              <a:gd name="T66" fmla="*/ 545 w 558"/>
              <a:gd name="T67" fmla="*/ 3138 h 4320"/>
              <a:gd name="T68" fmla="*/ 515 w 558"/>
              <a:gd name="T69" fmla="*/ 3216 h 4320"/>
              <a:gd name="T70" fmla="*/ 479 w 558"/>
              <a:gd name="T71" fmla="*/ 3287 h 4320"/>
              <a:gd name="T72" fmla="*/ 453 w 558"/>
              <a:gd name="T73" fmla="*/ 3375 h 4320"/>
              <a:gd name="T74" fmla="*/ 448 w 558"/>
              <a:gd name="T75" fmla="*/ 3499 h 4320"/>
              <a:gd name="T76" fmla="*/ 469 w 558"/>
              <a:gd name="T77" fmla="*/ 3599 h 4320"/>
              <a:gd name="T78" fmla="*/ 503 w 558"/>
              <a:gd name="T79" fmla="*/ 3672 h 4320"/>
              <a:gd name="T80" fmla="*/ 535 w 558"/>
              <a:gd name="T81" fmla="*/ 3745 h 4320"/>
              <a:gd name="T82" fmla="*/ 556 w 558"/>
              <a:gd name="T83" fmla="*/ 3845 h 4320"/>
              <a:gd name="T84" fmla="*/ 552 w 558"/>
              <a:gd name="T85" fmla="*/ 3969 h 4320"/>
              <a:gd name="T86" fmla="*/ 525 w 558"/>
              <a:gd name="T87" fmla="*/ 4057 h 4320"/>
              <a:gd name="T88" fmla="*/ 491 w 558"/>
              <a:gd name="T89" fmla="*/ 4128 h 4320"/>
              <a:gd name="T90" fmla="*/ 460 w 558"/>
              <a:gd name="T91" fmla="*/ 4206 h 4320"/>
              <a:gd name="T92" fmla="*/ 447 w 558"/>
              <a:gd name="T9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.grammerbook.com/grammar-quizzes/commas_1.asp" TargetMode="External"/><Relationship Id="rId2" Type="http://schemas.openxmlformats.org/officeDocument/2006/relationships/hyperlink" Target="http://www2ivcc.edu/eng1002/practicecommaquiz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varsitytutors.com/sat-writing-practice-tes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jeopardylabs.com/play/comma-rules-review-ga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Commas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549" y="5979196"/>
            <a:ext cx="8045373" cy="742279"/>
          </a:xfrm>
        </p:spPr>
        <p:txBody>
          <a:bodyPr/>
          <a:lstStyle/>
          <a:p>
            <a:r>
              <a:rPr lang="en-US" dirty="0" smtClean="0"/>
              <a:t>Maddie, Jessica,Josephine,</a:t>
            </a:r>
          </a:p>
          <a:p>
            <a:r>
              <a:rPr lang="en-US" dirty="0" smtClean="0"/>
              <a:t> jack-Harold, Lauren,&amp; Carlos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467" y="3540436"/>
            <a:ext cx="2901226" cy="31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 act, </a:t>
            </a:r>
            <a:r>
              <a:rPr lang="en-US" dirty="0" err="1" smtClean="0"/>
              <a:t>psat</a:t>
            </a:r>
            <a:r>
              <a:rPr lang="en-US" dirty="0" smtClean="0"/>
              <a:t>, and sat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39" y="1200561"/>
            <a:ext cx="10336261" cy="1503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the word or phrase that needs to be changed to make the sentence grammatically </a:t>
            </a:r>
            <a:r>
              <a:rPr lang="en-US" dirty="0" smtClean="0"/>
              <a:t>correct.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Anna</a:t>
            </a:r>
            <a:r>
              <a:rPr lang="en-US" dirty="0"/>
              <a:t>, questioning her decision, looked to her brother, however he wouldn't meet her </a:t>
            </a:r>
            <a:r>
              <a:rPr lang="en-US" dirty="0" smtClean="0"/>
              <a:t>eye.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3739" y="2704183"/>
            <a:ext cx="94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answers:</a:t>
            </a:r>
          </a:p>
          <a:p>
            <a:r>
              <a:rPr lang="en-US" dirty="0" smtClean="0"/>
              <a:t>Anna, questioning      no error     </a:t>
            </a:r>
            <a:r>
              <a:rPr lang="en-US" dirty="0"/>
              <a:t> </a:t>
            </a:r>
            <a:r>
              <a:rPr lang="en-US" dirty="0" smtClean="0"/>
              <a:t>wouldn't meet      decision looked     </a:t>
            </a:r>
            <a:r>
              <a:rPr lang="en-US" dirty="0"/>
              <a:t> b</a:t>
            </a:r>
            <a:r>
              <a:rPr lang="en-US" dirty="0" smtClean="0"/>
              <a:t>rother, however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1678" y="4532547"/>
            <a:ext cx="911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answer:</a:t>
            </a:r>
          </a:p>
          <a:p>
            <a:r>
              <a:rPr lang="en-US" dirty="0"/>
              <a:t>b</a:t>
            </a:r>
            <a:r>
              <a:rPr lang="en-US" dirty="0" smtClean="0"/>
              <a:t>rother, however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1678" y="5579494"/>
            <a:ext cx="943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Explanation:</a:t>
            </a:r>
          </a:p>
          <a:p>
            <a:r>
              <a:rPr lang="en-US" dirty="0" smtClean="0"/>
              <a:t>The clause 'however he wouldn't meet her eye' is an independent clause and must be separated by a semi-colon or a coordinating conjunction.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48" y="3399530"/>
            <a:ext cx="4175697" cy="247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12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 act, </a:t>
            </a:r>
            <a:r>
              <a:rPr lang="en-US" dirty="0" err="1" smtClean="0"/>
              <a:t>psat</a:t>
            </a:r>
            <a:r>
              <a:rPr lang="en-US" dirty="0" smtClean="0"/>
              <a:t>, and sat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0806"/>
            <a:ext cx="10178322" cy="179955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Select the word or phrase that needs to be changed to make the sentence grammatically correct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stayed up late last night baking chocolate chip cookies, this morning when I woke up the house smelled so good that it made me hungry.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678" y="3094672"/>
            <a:ext cx="972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answers:</a:t>
            </a:r>
          </a:p>
          <a:p>
            <a:r>
              <a:rPr lang="en-US" dirty="0" smtClean="0"/>
              <a:t>baking     </a:t>
            </a:r>
            <a:r>
              <a:rPr lang="en-US" dirty="0"/>
              <a:t> </a:t>
            </a:r>
            <a:r>
              <a:rPr lang="en-US" dirty="0" smtClean="0"/>
              <a:t>smelled so good     </a:t>
            </a:r>
            <a:r>
              <a:rPr lang="en-US" dirty="0"/>
              <a:t> </a:t>
            </a:r>
            <a:r>
              <a:rPr lang="en-US" dirty="0" smtClean="0"/>
              <a:t>no error     </a:t>
            </a:r>
            <a:r>
              <a:rPr lang="en-US" dirty="0"/>
              <a:t> </a:t>
            </a:r>
            <a:r>
              <a:rPr lang="en-US" dirty="0" smtClean="0"/>
              <a:t>stayed up late     </a:t>
            </a:r>
            <a:r>
              <a:rPr lang="en-US" dirty="0"/>
              <a:t> </a:t>
            </a:r>
            <a:r>
              <a:rPr lang="en-US" dirty="0" smtClean="0"/>
              <a:t>cookies, this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1678" y="3903342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answer:</a:t>
            </a:r>
          </a:p>
          <a:p>
            <a:r>
              <a:rPr lang="en-US" dirty="0"/>
              <a:t>c</a:t>
            </a:r>
            <a:r>
              <a:rPr lang="en-US" dirty="0" smtClean="0"/>
              <a:t>ookies, this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1678" y="4958140"/>
            <a:ext cx="10178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Explanation:</a:t>
            </a:r>
          </a:p>
          <a:p>
            <a:r>
              <a:rPr lang="en-US" dirty="0"/>
              <a:t>This is a run-on sentence.  The two independent clauses need to be split into two sentences or separated by a </a:t>
            </a:r>
            <a:r>
              <a:rPr lang="en-US" dirty="0" smtClean="0"/>
              <a:t>semi-colon.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367" y="2862434"/>
            <a:ext cx="2463633" cy="246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3073"/>
            <a:ext cx="10178322" cy="4424699"/>
          </a:xfrm>
        </p:spPr>
        <p:txBody>
          <a:bodyPr/>
          <a:lstStyle/>
          <a:p>
            <a:r>
              <a:rPr lang="en-US" dirty="0" smtClean="0"/>
              <a:t>Informational pages-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owl.english.purdue.edu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-gives a definition of comma spices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-gives clear ways to fix a comma between two independent clauses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-gives examples of comma slices in sentences and the clear ways to fix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-gives reasons why commas are misused and how they are misused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- gives examples of incorrect sentences in using commas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25" y="130473"/>
            <a:ext cx="4349185" cy="28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game/quiz </a:t>
            </a:r>
            <a:r>
              <a:rPr lang="en-US" dirty="0" smtClean="0"/>
              <a:t>links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856" y="1767643"/>
            <a:ext cx="10178322" cy="35935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http://www2ivcc.edu/eng1002/practicecommaquiz.htm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Http://m.grammerbook.com/grammar-quizzes/commas_1.asp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http://www.varsitytutors.com/sat-writing-practice-tests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213" y="3075234"/>
            <a:ext cx="5236787" cy="3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In-class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03401"/>
            <a:ext cx="4010743" cy="126848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jeopardylabs.com/play/comma-rules-review-game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487" y="1703401"/>
            <a:ext cx="6060513" cy="454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28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</a:t>
            </a:r>
            <a:r>
              <a:rPr lang="en-US" smtClean="0"/>
              <a:t>grammatical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83044"/>
            <a:ext cx="10345944" cy="46145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1.) Two independent clauses (complete sentences) joined with a conjunction can sometimes have a missing comma. When this occurs, we have a grammatical error.</a:t>
            </a:r>
          </a:p>
          <a:p>
            <a:pPr marL="0" indent="0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way to fix this error is to not have a sentence that includes two independent clauses and a conjunction without a comma preceding the conjunction.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2.) Comma Splices also are grammatical mistake.  A comma splice occurs when one places only a comma in between two independent clauses.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Ways to fix this error would be to add a conjunction, place a period in between two independent clauses, take one clause and reword it to make a subordinate clause, or change the comma into a semicolon.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908" y="173858"/>
            <a:ext cx="1493193" cy="17515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610719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smtClean="0"/>
              <a:t>1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13389"/>
            <a:ext cx="10178322" cy="118820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Incorrect</a:t>
            </a:r>
            <a:r>
              <a:rPr lang="en-US" dirty="0" smtClean="0"/>
              <a:t>:  I like this class, it is very </a:t>
            </a:r>
            <a:r>
              <a:rPr lang="en-US" smtClean="0"/>
              <a:t>interesting.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Correct:  I like this class, </a:t>
            </a:r>
            <a:r>
              <a:rPr lang="en-US" u="sng" dirty="0"/>
              <a:t>and</a:t>
            </a:r>
            <a:r>
              <a:rPr lang="en-US" dirty="0"/>
              <a:t> it is very interesting.</a:t>
            </a: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51678" y="4286028"/>
            <a:ext cx="934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a grammatical error can be fixed with commas is </a:t>
            </a:r>
            <a:r>
              <a:rPr lang="en-US" dirty="0" smtClean="0"/>
              <a:t>to use a comma, then use a conjunction to correctly combine two independent clauses.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951" y="57268"/>
            <a:ext cx="3905049" cy="31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56" y="2597660"/>
            <a:ext cx="10178322" cy="2485505"/>
          </a:xfrm>
        </p:spPr>
        <p:txBody>
          <a:bodyPr/>
          <a:lstStyle/>
          <a:p>
            <a:r>
              <a:rPr lang="en-US" dirty="0" smtClean="0"/>
              <a:t>Incorrect:  We went to the park, we ate ice cream there.</a:t>
            </a:r>
          </a:p>
          <a:p>
            <a:endParaRPr lang="en-US" dirty="0" smtClean="0"/>
          </a:p>
          <a:p>
            <a:r>
              <a:rPr lang="en-US" dirty="0" smtClean="0"/>
              <a:t>Correct: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went to the park; we ate ice cream there.</a:t>
            </a:r>
            <a:endParaRPr lang="en-US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1678" y="4433543"/>
            <a:ext cx="946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Another way to fix a comma splice is to put a semi-colon between two </a:t>
            </a:r>
            <a:r>
              <a:rPr lang="en-US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independent</a:t>
            </a:r>
            <a:r>
              <a:rPr lang="en-US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clauses.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057" y="225991"/>
            <a:ext cx="4308863" cy="2563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8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777" y="1798613"/>
            <a:ext cx="10180101" cy="1602621"/>
          </a:xfrm>
        </p:spPr>
        <p:txBody>
          <a:bodyPr/>
          <a:lstStyle/>
          <a:p>
            <a:r>
              <a:rPr lang="en-US" dirty="0" smtClean="0"/>
              <a:t>Incorrect:  We headed up to the lake, we wanted to fish.</a:t>
            </a:r>
          </a:p>
          <a:p>
            <a:endParaRPr lang="en-US" dirty="0" smtClean="0"/>
          </a:p>
          <a:p>
            <a:r>
              <a:rPr lang="en-US" dirty="0" smtClean="0"/>
              <a:t>Correct:  Because we wanted to fish, we headed up to the lake.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678" y="3401235"/>
            <a:ext cx="688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Lastly, </a:t>
            </a:r>
            <a:r>
              <a:rPr lang="en-US" dirty="0"/>
              <a:t>you can </a:t>
            </a:r>
            <a:r>
              <a:rPr lang="en-US" dirty="0" smtClean="0"/>
              <a:t>flip the sentence and put the conjunction before the sentence as long as the second is </a:t>
            </a:r>
            <a:r>
              <a:rPr lang="en-US" smtClean="0"/>
              <a:t>explaining the first.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420" y="1874517"/>
            <a:ext cx="3571580" cy="37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smtClean="0"/>
              <a:t>practice visual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68612"/>
            <a:ext cx="10178322" cy="4351955"/>
          </a:xfrm>
        </p:spPr>
        <p:txBody>
          <a:bodyPr/>
          <a:lstStyle/>
          <a:p>
            <a:r>
              <a:rPr lang="en-US" dirty="0" smtClean="0"/>
              <a:t>Fix with a semi-colon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Incorrect: We ate soup, we went shopping.</a:t>
            </a:r>
          </a:p>
          <a:p>
            <a:pPr marL="0" indent="0">
              <a:buNone/>
            </a:pPr>
            <a:r>
              <a:rPr lang="en-US" dirty="0" smtClean="0"/>
              <a:t>Answer: We ate soup; we went shopping.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78" y="4027779"/>
            <a:ext cx="3044415" cy="2514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874517"/>
            <a:ext cx="4445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1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practice visual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68" y="2060712"/>
            <a:ext cx="10178322" cy="3593591"/>
          </a:xfrm>
        </p:spPr>
        <p:txBody>
          <a:bodyPr/>
          <a:lstStyle/>
          <a:p>
            <a:r>
              <a:rPr lang="en-US" dirty="0" smtClean="0"/>
              <a:t>Fix with comma and conjunction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Incorrect: The boy ran fast, he caught his dog</a:t>
            </a:r>
          </a:p>
          <a:p>
            <a:pPr marL="0" indent="0">
              <a:buNone/>
            </a:pPr>
            <a:r>
              <a:rPr lang="en-US" dirty="0" smtClean="0"/>
              <a:t>Answer: The boy ran fast, and he caught his dog.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90" y="2136658"/>
            <a:ext cx="4445000" cy="344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8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practice visual 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sentence </a:t>
            </a:r>
            <a:r>
              <a:rPr lang="en-US" dirty="0"/>
              <a:t>can be fixed </a:t>
            </a:r>
            <a:r>
              <a:rPr lang="en-US" dirty="0" smtClean="0"/>
              <a:t>by turning one phrase into a subordinate clause.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Incorrect: We worked hard, we had a nutritious meal.</a:t>
            </a:r>
          </a:p>
          <a:p>
            <a:pPr marL="0" indent="0">
              <a:buNone/>
            </a:pPr>
            <a:r>
              <a:rPr lang="en-US" dirty="0" smtClean="0"/>
              <a:t>Correct: Because we had a nutritious meal, we worked out hard.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72" y="2544387"/>
            <a:ext cx="3395728" cy="383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4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 ACT, </a:t>
            </a:r>
            <a:r>
              <a:rPr lang="en-US" dirty="0" err="1" smtClean="0"/>
              <a:t>psat</a:t>
            </a:r>
            <a:r>
              <a:rPr lang="en-US" dirty="0"/>
              <a:t>,</a:t>
            </a:r>
            <a:r>
              <a:rPr lang="en-US" dirty="0" smtClean="0"/>
              <a:t> and sat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78853"/>
            <a:ext cx="10178322" cy="1648261"/>
          </a:xfrm>
        </p:spPr>
        <p:txBody>
          <a:bodyPr/>
          <a:lstStyle/>
          <a:p>
            <a:r>
              <a:rPr lang="en-US" dirty="0" smtClean="0"/>
              <a:t>Select the word or phrase that needs to be changed to make the sentence grammatically correct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eldest, male dog became awfully selfish during feeding time</a:t>
            </a:r>
            <a:r>
              <a:rPr lang="en-US" dirty="0"/>
              <a:t>,</a:t>
            </a:r>
            <a:r>
              <a:rPr lang="en-US" dirty="0" smtClean="0"/>
              <a:t> he would not even let his own pups get a scrap of food.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1678" y="3427114"/>
            <a:ext cx="978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answers:</a:t>
            </a:r>
          </a:p>
          <a:p>
            <a:r>
              <a:rPr lang="en-US" dirty="0"/>
              <a:t>a</a:t>
            </a:r>
            <a:r>
              <a:rPr lang="en-US" dirty="0" smtClean="0"/>
              <a:t>wfully      no error      time, he      eldest      feeding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1678" y="4494274"/>
            <a:ext cx="978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Answer: </a:t>
            </a:r>
          </a:p>
          <a:p>
            <a:r>
              <a:rPr lang="en-US" dirty="0" smtClean="0"/>
              <a:t>time, he</a:t>
            </a:r>
          </a:p>
          <a:p>
            <a:endParaRPr lang="en-US" dirty="0"/>
          </a:p>
          <a:p>
            <a:r>
              <a:rPr lang="en-US" dirty="0" smtClean="0"/>
              <a:t>Explanation: </a:t>
            </a:r>
          </a:p>
          <a:p>
            <a:r>
              <a:rPr lang="en-US" dirty="0" smtClean="0"/>
              <a:t>Two independent clauses that can each stand alone must be separated by a period, a semi-colon, or connected by a comma followed by conjunction.  Because this sentence does not include a conjunction like "and" after the comma, it is incorrect.  Known as a 'comma splice'.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389" y="2842131"/>
            <a:ext cx="2850730" cy="285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2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21FF4EFD83E4286991848F559961D" ma:contentTypeVersion="0" ma:contentTypeDescription="Create a new document." ma:contentTypeScope="" ma:versionID="6981f0897815038e974e52b017592b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cd5b639428a031cbbdb6fd9245b8c8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E93E5E-FF7D-4D87-B3F5-CE417FA9C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6466B7-5EE4-49F9-B445-9648585C579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Badge_16x9</Template>
  <TotalTime>1338</TotalTime>
  <Words>800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Commas</vt:lpstr>
      <vt:lpstr>Explanation of grammatical errors</vt:lpstr>
      <vt:lpstr>Example 1 </vt:lpstr>
      <vt:lpstr>Example 2</vt:lpstr>
      <vt:lpstr>Example 3</vt:lpstr>
      <vt:lpstr>Group practice visual 1</vt:lpstr>
      <vt:lpstr>Group practice visual 2</vt:lpstr>
      <vt:lpstr>Group practice visual 3</vt:lpstr>
      <vt:lpstr>Error on ACT, psat, and sat 1</vt:lpstr>
      <vt:lpstr>Error on act, psat, and sat 2</vt:lpstr>
      <vt:lpstr>Error on act, psat, and sat  3</vt:lpstr>
      <vt:lpstr>Helpful links</vt:lpstr>
      <vt:lpstr>3 game/quiz links </vt:lpstr>
      <vt:lpstr>In-class game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O'Dea, Madalyn</dc:creator>
  <cp:lastModifiedBy>Reyes, Gina</cp:lastModifiedBy>
  <cp:revision>196</cp:revision>
  <dcterms:created xsi:type="dcterms:W3CDTF">2015-09-29T00:09:37Z</dcterms:created>
  <dcterms:modified xsi:type="dcterms:W3CDTF">2015-10-12T18:21:37Z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0x0101006D321FF4EFD83E4286991848F559961D</vt:lpwstr>
  </property>
</Properties>
</file>