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2" r:id="rId12"/>
    <p:sldId id="263" r:id="rId13"/>
    <p:sldId id="264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>
              <a:gd name="T0" fmla="*/ 1802 w 3298"/>
              <a:gd name="T1" fmla="*/ 55 h 3294"/>
              <a:gd name="T2" fmla="*/ 1984 w 3298"/>
              <a:gd name="T3" fmla="*/ 129 h 3294"/>
              <a:gd name="T4" fmla="*/ 2187 w 3298"/>
              <a:gd name="T5" fmla="*/ 111 h 3294"/>
              <a:gd name="T6" fmla="*/ 2350 w 3298"/>
              <a:gd name="T7" fmla="*/ 175 h 3294"/>
              <a:gd name="T8" fmla="*/ 2467 w 3298"/>
              <a:gd name="T9" fmla="*/ 319 h 3294"/>
              <a:gd name="T10" fmla="*/ 2623 w 3298"/>
              <a:gd name="T11" fmla="*/ 402 h 3294"/>
              <a:gd name="T12" fmla="*/ 2793 w 3298"/>
              <a:gd name="T13" fmla="*/ 464 h 3294"/>
              <a:gd name="T14" fmla="*/ 2879 w 3298"/>
              <a:gd name="T15" fmla="*/ 613 h 3294"/>
              <a:gd name="T16" fmla="*/ 2940 w 3298"/>
              <a:gd name="T17" fmla="*/ 785 h 3294"/>
              <a:gd name="T18" fmla="*/ 3076 w 3298"/>
              <a:gd name="T19" fmla="*/ 907 h 3294"/>
              <a:gd name="T20" fmla="*/ 3182 w 3298"/>
              <a:gd name="T21" fmla="*/ 1047 h 3294"/>
              <a:gd name="T22" fmla="*/ 3171 w 3298"/>
              <a:gd name="T23" fmla="*/ 1246 h 3294"/>
              <a:gd name="T24" fmla="*/ 3209 w 3298"/>
              <a:gd name="T25" fmla="*/ 1434 h 3294"/>
              <a:gd name="T26" fmla="*/ 3295 w 3298"/>
              <a:gd name="T27" fmla="*/ 1615 h 3294"/>
              <a:gd name="T28" fmla="*/ 3243 w 3298"/>
              <a:gd name="T29" fmla="*/ 1800 h 3294"/>
              <a:gd name="T30" fmla="*/ 3169 w 3298"/>
              <a:gd name="T31" fmla="*/ 1981 h 3294"/>
              <a:gd name="T32" fmla="*/ 3187 w 3298"/>
              <a:gd name="T33" fmla="*/ 2184 h 3294"/>
              <a:gd name="T34" fmla="*/ 3123 w 3298"/>
              <a:gd name="T35" fmla="*/ 2347 h 3294"/>
              <a:gd name="T36" fmla="*/ 2978 w 3298"/>
              <a:gd name="T37" fmla="*/ 2464 h 3294"/>
              <a:gd name="T38" fmla="*/ 2895 w 3298"/>
              <a:gd name="T39" fmla="*/ 2620 h 3294"/>
              <a:gd name="T40" fmla="*/ 2833 w 3298"/>
              <a:gd name="T41" fmla="*/ 2790 h 3294"/>
              <a:gd name="T42" fmla="*/ 2684 w 3298"/>
              <a:gd name="T43" fmla="*/ 2876 h 3294"/>
              <a:gd name="T44" fmla="*/ 2512 w 3298"/>
              <a:gd name="T45" fmla="*/ 2937 h 3294"/>
              <a:gd name="T46" fmla="*/ 2390 w 3298"/>
              <a:gd name="T47" fmla="*/ 3072 h 3294"/>
              <a:gd name="T48" fmla="*/ 2250 w 3298"/>
              <a:gd name="T49" fmla="*/ 3178 h 3294"/>
              <a:gd name="T50" fmla="*/ 2051 w 3298"/>
              <a:gd name="T51" fmla="*/ 3167 h 3294"/>
              <a:gd name="T52" fmla="*/ 1862 w 3298"/>
              <a:gd name="T53" fmla="*/ 3205 h 3294"/>
              <a:gd name="T54" fmla="*/ 1681 w 3298"/>
              <a:gd name="T55" fmla="*/ 3291 h 3294"/>
              <a:gd name="T56" fmla="*/ 1496 w 3298"/>
              <a:gd name="T57" fmla="*/ 3239 h 3294"/>
              <a:gd name="T58" fmla="*/ 1314 w 3298"/>
              <a:gd name="T59" fmla="*/ 3165 h 3294"/>
              <a:gd name="T60" fmla="*/ 1111 w 3298"/>
              <a:gd name="T61" fmla="*/ 3183 h 3294"/>
              <a:gd name="T62" fmla="*/ 948 w 3298"/>
              <a:gd name="T63" fmla="*/ 3119 h 3294"/>
              <a:gd name="T64" fmla="*/ 831 w 3298"/>
              <a:gd name="T65" fmla="*/ 2975 h 3294"/>
              <a:gd name="T66" fmla="*/ 675 w 3298"/>
              <a:gd name="T67" fmla="*/ 2892 h 3294"/>
              <a:gd name="T68" fmla="*/ 505 w 3298"/>
              <a:gd name="T69" fmla="*/ 2830 h 3294"/>
              <a:gd name="T70" fmla="*/ 419 w 3298"/>
              <a:gd name="T71" fmla="*/ 2681 h 3294"/>
              <a:gd name="T72" fmla="*/ 358 w 3298"/>
              <a:gd name="T73" fmla="*/ 2509 h 3294"/>
              <a:gd name="T74" fmla="*/ 222 w 3298"/>
              <a:gd name="T75" fmla="*/ 2387 h 3294"/>
              <a:gd name="T76" fmla="*/ 116 w 3298"/>
              <a:gd name="T77" fmla="*/ 2247 h 3294"/>
              <a:gd name="T78" fmla="*/ 127 w 3298"/>
              <a:gd name="T79" fmla="*/ 2048 h 3294"/>
              <a:gd name="T80" fmla="*/ 90 w 3298"/>
              <a:gd name="T81" fmla="*/ 1860 h 3294"/>
              <a:gd name="T82" fmla="*/ 3 w 3298"/>
              <a:gd name="T83" fmla="*/ 1679 h 3294"/>
              <a:gd name="T84" fmla="*/ 55 w 3298"/>
              <a:gd name="T85" fmla="*/ 1494 h 3294"/>
              <a:gd name="T86" fmla="*/ 129 w 3298"/>
              <a:gd name="T87" fmla="*/ 1313 h 3294"/>
              <a:gd name="T88" fmla="*/ 111 w 3298"/>
              <a:gd name="T89" fmla="*/ 1110 h 3294"/>
              <a:gd name="T90" fmla="*/ 175 w 3298"/>
              <a:gd name="T91" fmla="*/ 947 h 3294"/>
              <a:gd name="T92" fmla="*/ 320 w 3298"/>
              <a:gd name="T93" fmla="*/ 830 h 3294"/>
              <a:gd name="T94" fmla="*/ 403 w 3298"/>
              <a:gd name="T95" fmla="*/ 674 h 3294"/>
              <a:gd name="T96" fmla="*/ 465 w 3298"/>
              <a:gd name="T97" fmla="*/ 504 h 3294"/>
              <a:gd name="T98" fmla="*/ 614 w 3298"/>
              <a:gd name="T99" fmla="*/ 418 h 3294"/>
              <a:gd name="T100" fmla="*/ 786 w 3298"/>
              <a:gd name="T101" fmla="*/ 357 h 3294"/>
              <a:gd name="T102" fmla="*/ 908 w 3298"/>
              <a:gd name="T103" fmla="*/ 222 h 3294"/>
              <a:gd name="T104" fmla="*/ 1048 w 3298"/>
              <a:gd name="T105" fmla="*/ 116 h 3294"/>
              <a:gd name="T106" fmla="*/ 1247 w 3298"/>
              <a:gd name="T107" fmla="*/ 127 h 3294"/>
              <a:gd name="T108" fmla="*/ 1436 w 3298"/>
              <a:gd name="T109" fmla="*/ 89 h 3294"/>
              <a:gd name="T110" fmla="*/ 1617 w 3298"/>
              <a:gd name="T111" fmla="*/ 3 h 3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6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891 w 1773"/>
                <a:gd name="T1" fmla="*/ 0 h 4320"/>
                <a:gd name="T2" fmla="*/ 921 w 1773"/>
                <a:gd name="T3" fmla="*/ 111 h 4320"/>
                <a:gd name="T4" fmla="*/ 957 w 1773"/>
                <a:gd name="T5" fmla="*/ 217 h 4320"/>
                <a:gd name="T6" fmla="*/ 1007 w 1773"/>
                <a:gd name="T7" fmla="*/ 312 h 4320"/>
                <a:gd name="T8" fmla="*/ 1069 w 1773"/>
                <a:gd name="T9" fmla="*/ 387 h 4320"/>
                <a:gd name="T10" fmla="*/ 1145 w 1773"/>
                <a:gd name="T11" fmla="*/ 456 h 4320"/>
                <a:gd name="T12" fmla="*/ 1227 w 1773"/>
                <a:gd name="T13" fmla="*/ 520 h 4320"/>
                <a:gd name="T14" fmla="*/ 1311 w 1773"/>
                <a:gd name="T15" fmla="*/ 584 h 4320"/>
                <a:gd name="T16" fmla="*/ 1390 w 1773"/>
                <a:gd name="T17" fmla="*/ 651 h 4320"/>
                <a:gd name="T18" fmla="*/ 1456 w 1773"/>
                <a:gd name="T19" fmla="*/ 725 h 4320"/>
                <a:gd name="T20" fmla="*/ 1505 w 1773"/>
                <a:gd name="T21" fmla="*/ 808 h 4320"/>
                <a:gd name="T22" fmla="*/ 1530 w 1773"/>
                <a:gd name="T23" fmla="*/ 907 h 4320"/>
                <a:gd name="T24" fmla="*/ 1534 w 1773"/>
                <a:gd name="T25" fmla="*/ 1013 h 4320"/>
                <a:gd name="T26" fmla="*/ 1523 w 1773"/>
                <a:gd name="T27" fmla="*/ 1125 h 4320"/>
                <a:gd name="T28" fmla="*/ 1508 w 1773"/>
                <a:gd name="T29" fmla="*/ 1237 h 4320"/>
                <a:gd name="T30" fmla="*/ 1496 w 1773"/>
                <a:gd name="T31" fmla="*/ 1350 h 4320"/>
                <a:gd name="T32" fmla="*/ 1497 w 1773"/>
                <a:gd name="T33" fmla="*/ 1458 h 4320"/>
                <a:gd name="T34" fmla="*/ 1517 w 1773"/>
                <a:gd name="T35" fmla="*/ 1560 h 4320"/>
                <a:gd name="T36" fmla="*/ 1557 w 1773"/>
                <a:gd name="T37" fmla="*/ 1659 h 4320"/>
                <a:gd name="T38" fmla="*/ 1611 w 1773"/>
                <a:gd name="T39" fmla="*/ 1757 h 4320"/>
                <a:gd name="T40" fmla="*/ 1669 w 1773"/>
                <a:gd name="T41" fmla="*/ 1855 h 4320"/>
                <a:gd name="T42" fmla="*/ 1721 w 1773"/>
                <a:gd name="T43" fmla="*/ 1954 h 4320"/>
                <a:gd name="T44" fmla="*/ 1759 w 1773"/>
                <a:gd name="T45" fmla="*/ 2057 h 4320"/>
                <a:gd name="T46" fmla="*/ 1773 w 1773"/>
                <a:gd name="T47" fmla="*/ 2160 h 4320"/>
                <a:gd name="T48" fmla="*/ 1759 w 1773"/>
                <a:gd name="T49" fmla="*/ 2263 h 4320"/>
                <a:gd name="T50" fmla="*/ 1721 w 1773"/>
                <a:gd name="T51" fmla="*/ 2366 h 4320"/>
                <a:gd name="T52" fmla="*/ 1669 w 1773"/>
                <a:gd name="T53" fmla="*/ 2465 h 4320"/>
                <a:gd name="T54" fmla="*/ 1611 w 1773"/>
                <a:gd name="T55" fmla="*/ 2563 h 4320"/>
                <a:gd name="T56" fmla="*/ 1557 w 1773"/>
                <a:gd name="T57" fmla="*/ 2661 h 4320"/>
                <a:gd name="T58" fmla="*/ 1517 w 1773"/>
                <a:gd name="T59" fmla="*/ 2760 h 4320"/>
                <a:gd name="T60" fmla="*/ 1497 w 1773"/>
                <a:gd name="T61" fmla="*/ 2862 h 4320"/>
                <a:gd name="T62" fmla="*/ 1496 w 1773"/>
                <a:gd name="T63" fmla="*/ 2970 h 4320"/>
                <a:gd name="T64" fmla="*/ 1508 w 1773"/>
                <a:gd name="T65" fmla="*/ 3083 h 4320"/>
                <a:gd name="T66" fmla="*/ 1523 w 1773"/>
                <a:gd name="T67" fmla="*/ 3195 h 4320"/>
                <a:gd name="T68" fmla="*/ 1534 w 1773"/>
                <a:gd name="T69" fmla="*/ 3307 h 4320"/>
                <a:gd name="T70" fmla="*/ 1530 w 1773"/>
                <a:gd name="T71" fmla="*/ 3413 h 4320"/>
                <a:gd name="T72" fmla="*/ 1505 w 1773"/>
                <a:gd name="T73" fmla="*/ 3512 h 4320"/>
                <a:gd name="T74" fmla="*/ 1456 w 1773"/>
                <a:gd name="T75" fmla="*/ 3595 h 4320"/>
                <a:gd name="T76" fmla="*/ 1390 w 1773"/>
                <a:gd name="T77" fmla="*/ 3669 h 4320"/>
                <a:gd name="T78" fmla="*/ 1311 w 1773"/>
                <a:gd name="T79" fmla="*/ 3736 h 4320"/>
                <a:gd name="T80" fmla="*/ 1227 w 1773"/>
                <a:gd name="T81" fmla="*/ 3800 h 4320"/>
                <a:gd name="T82" fmla="*/ 1145 w 1773"/>
                <a:gd name="T83" fmla="*/ 3864 h 4320"/>
                <a:gd name="T84" fmla="*/ 1069 w 1773"/>
                <a:gd name="T85" fmla="*/ 3933 h 4320"/>
                <a:gd name="T86" fmla="*/ 1007 w 1773"/>
                <a:gd name="T87" fmla="*/ 4008 h 4320"/>
                <a:gd name="T88" fmla="*/ 957 w 1773"/>
                <a:gd name="T89" fmla="*/ 4103 h 4320"/>
                <a:gd name="T90" fmla="*/ 921 w 1773"/>
                <a:gd name="T91" fmla="*/ 4209 h 4320"/>
                <a:gd name="T92" fmla="*/ 891 w 1773"/>
                <a:gd name="T93" fmla="*/ 4320 h 4320"/>
                <a:gd name="T94" fmla="*/ 0 w 1773"/>
                <a:gd name="T9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 title="left scallop inline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>
                <a:gd name="T0" fmla="*/ 188 w 1037"/>
                <a:gd name="T1" fmla="*/ 55 h 4320"/>
                <a:gd name="T2" fmla="*/ 234 w 1037"/>
                <a:gd name="T3" fmla="*/ 223 h 4320"/>
                <a:gd name="T4" fmla="*/ 292 w 1037"/>
                <a:gd name="T5" fmla="*/ 381 h 4320"/>
                <a:gd name="T6" fmla="*/ 382 w 1037"/>
                <a:gd name="T7" fmla="*/ 503 h 4320"/>
                <a:gd name="T8" fmla="*/ 502 w 1037"/>
                <a:gd name="T9" fmla="*/ 603 h 4320"/>
                <a:gd name="T10" fmla="*/ 628 w 1037"/>
                <a:gd name="T11" fmla="*/ 700 h 4320"/>
                <a:gd name="T12" fmla="*/ 736 w 1037"/>
                <a:gd name="T13" fmla="*/ 808 h 4320"/>
                <a:gd name="T14" fmla="*/ 800 w 1037"/>
                <a:gd name="T15" fmla="*/ 937 h 4320"/>
                <a:gd name="T16" fmla="*/ 812 w 1037"/>
                <a:gd name="T17" fmla="*/ 1085 h 4320"/>
                <a:gd name="T18" fmla="*/ 796 w 1037"/>
                <a:gd name="T19" fmla="*/ 1242 h 4320"/>
                <a:gd name="T20" fmla="*/ 778 w 1037"/>
                <a:gd name="T21" fmla="*/ 1401 h 4320"/>
                <a:gd name="T22" fmla="*/ 784 w 1037"/>
                <a:gd name="T23" fmla="*/ 1551 h 4320"/>
                <a:gd name="T24" fmla="*/ 841 w 1037"/>
                <a:gd name="T25" fmla="*/ 1702 h 4320"/>
                <a:gd name="T26" fmla="*/ 926 w 1037"/>
                <a:gd name="T27" fmla="*/ 1851 h 4320"/>
                <a:gd name="T28" fmla="*/ 1003 w 1037"/>
                <a:gd name="T29" fmla="*/ 2003 h 4320"/>
                <a:gd name="T30" fmla="*/ 1037 w 1037"/>
                <a:gd name="T31" fmla="*/ 2160 h 4320"/>
                <a:gd name="T32" fmla="*/ 1003 w 1037"/>
                <a:gd name="T33" fmla="*/ 2317 h 4320"/>
                <a:gd name="T34" fmla="*/ 926 w 1037"/>
                <a:gd name="T35" fmla="*/ 2469 h 4320"/>
                <a:gd name="T36" fmla="*/ 841 w 1037"/>
                <a:gd name="T37" fmla="*/ 2618 h 4320"/>
                <a:gd name="T38" fmla="*/ 784 w 1037"/>
                <a:gd name="T39" fmla="*/ 2769 h 4320"/>
                <a:gd name="T40" fmla="*/ 778 w 1037"/>
                <a:gd name="T41" fmla="*/ 2919 h 4320"/>
                <a:gd name="T42" fmla="*/ 796 w 1037"/>
                <a:gd name="T43" fmla="*/ 3078 h 4320"/>
                <a:gd name="T44" fmla="*/ 812 w 1037"/>
                <a:gd name="T45" fmla="*/ 3235 h 4320"/>
                <a:gd name="T46" fmla="*/ 800 w 1037"/>
                <a:gd name="T47" fmla="*/ 3383 h 4320"/>
                <a:gd name="T48" fmla="*/ 736 w 1037"/>
                <a:gd name="T49" fmla="*/ 3512 h 4320"/>
                <a:gd name="T50" fmla="*/ 628 w 1037"/>
                <a:gd name="T51" fmla="*/ 3620 h 4320"/>
                <a:gd name="T52" fmla="*/ 502 w 1037"/>
                <a:gd name="T53" fmla="*/ 3717 h 4320"/>
                <a:gd name="T54" fmla="*/ 382 w 1037"/>
                <a:gd name="T55" fmla="*/ 3817 h 4320"/>
                <a:gd name="T56" fmla="*/ 292 w 1037"/>
                <a:gd name="T57" fmla="*/ 3939 h 4320"/>
                <a:gd name="T58" fmla="*/ 234 w 1037"/>
                <a:gd name="T59" fmla="*/ 4097 h 4320"/>
                <a:gd name="T60" fmla="*/ 188 w 1037"/>
                <a:gd name="T61" fmla="*/ 4265 h 4320"/>
                <a:gd name="T62" fmla="*/ 17 w 1037"/>
                <a:gd name="T63" fmla="*/ 4278 h 4320"/>
                <a:gd name="T64" fmla="*/ 60 w 1037"/>
                <a:gd name="T65" fmla="*/ 4131 h 4320"/>
                <a:gd name="T66" fmla="*/ 109 w 1037"/>
                <a:gd name="T67" fmla="*/ 3964 h 4320"/>
                <a:gd name="T68" fmla="*/ 186 w 1037"/>
                <a:gd name="T69" fmla="*/ 3804 h 4320"/>
                <a:gd name="T70" fmla="*/ 303 w 1037"/>
                <a:gd name="T71" fmla="*/ 3672 h 4320"/>
                <a:gd name="T72" fmla="*/ 438 w 1037"/>
                <a:gd name="T73" fmla="*/ 3565 h 4320"/>
                <a:gd name="T74" fmla="*/ 561 w 1037"/>
                <a:gd name="T75" fmla="*/ 3466 h 4320"/>
                <a:gd name="T76" fmla="*/ 638 w 1037"/>
                <a:gd name="T77" fmla="*/ 3367 h 4320"/>
                <a:gd name="T78" fmla="*/ 654 w 1037"/>
                <a:gd name="T79" fmla="*/ 3265 h 4320"/>
                <a:gd name="T80" fmla="*/ 642 w 1037"/>
                <a:gd name="T81" fmla="*/ 3137 h 4320"/>
                <a:gd name="T82" fmla="*/ 620 w 1037"/>
                <a:gd name="T83" fmla="*/ 2952 h 4320"/>
                <a:gd name="T84" fmla="*/ 628 w 1037"/>
                <a:gd name="T85" fmla="*/ 2737 h 4320"/>
                <a:gd name="T86" fmla="*/ 685 w 1037"/>
                <a:gd name="T87" fmla="*/ 2574 h 4320"/>
                <a:gd name="T88" fmla="*/ 767 w 1037"/>
                <a:gd name="T89" fmla="*/ 2423 h 4320"/>
                <a:gd name="T90" fmla="*/ 834 w 1037"/>
                <a:gd name="T91" fmla="*/ 2303 h 4320"/>
                <a:gd name="T92" fmla="*/ 873 w 1037"/>
                <a:gd name="T93" fmla="*/ 2194 h 4320"/>
                <a:gd name="T94" fmla="*/ 864 w 1037"/>
                <a:gd name="T95" fmla="*/ 2092 h 4320"/>
                <a:gd name="T96" fmla="*/ 813 w 1037"/>
                <a:gd name="T97" fmla="*/ 1978 h 4320"/>
                <a:gd name="T98" fmla="*/ 739 w 1037"/>
                <a:gd name="T99" fmla="*/ 1848 h 4320"/>
                <a:gd name="T100" fmla="*/ 661 w 1037"/>
                <a:gd name="T101" fmla="*/ 1694 h 4320"/>
                <a:gd name="T102" fmla="*/ 618 w 1037"/>
                <a:gd name="T103" fmla="*/ 1511 h 4320"/>
                <a:gd name="T104" fmla="*/ 626 w 1037"/>
                <a:gd name="T105" fmla="*/ 1299 h 4320"/>
                <a:gd name="T106" fmla="*/ 647 w 1037"/>
                <a:gd name="T107" fmla="*/ 1139 h 4320"/>
                <a:gd name="T108" fmla="*/ 652 w 1037"/>
                <a:gd name="T109" fmla="*/ 1018 h 4320"/>
                <a:gd name="T110" fmla="*/ 620 w 1037"/>
                <a:gd name="T111" fmla="*/ 920 h 4320"/>
                <a:gd name="T112" fmla="*/ 523 w 1037"/>
                <a:gd name="T113" fmla="*/ 822 h 4320"/>
                <a:gd name="T114" fmla="*/ 392 w 1037"/>
                <a:gd name="T115" fmla="*/ 721 h 4320"/>
                <a:gd name="T116" fmla="*/ 261 w 1037"/>
                <a:gd name="T117" fmla="*/ 607 h 4320"/>
                <a:gd name="T118" fmla="*/ 156 w 1037"/>
                <a:gd name="T119" fmla="*/ 465 h 4320"/>
                <a:gd name="T120" fmla="*/ 90 w 1037"/>
                <a:gd name="T121" fmla="*/ 301 h 4320"/>
                <a:gd name="T122" fmla="*/ 46 w 1037"/>
                <a:gd name="T123" fmla="*/ 137 h 4320"/>
                <a:gd name="T124" fmla="*/ 0 w 1037"/>
                <a:gd name="T12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719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96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53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61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>
              <a:gd name="T0" fmla="*/ 448 w 558"/>
              <a:gd name="T1" fmla="*/ 43 h 4320"/>
              <a:gd name="T2" fmla="*/ 469 w 558"/>
              <a:gd name="T3" fmla="*/ 143 h 4320"/>
              <a:gd name="T4" fmla="*/ 503 w 558"/>
              <a:gd name="T5" fmla="*/ 216 h 4320"/>
              <a:gd name="T6" fmla="*/ 535 w 558"/>
              <a:gd name="T7" fmla="*/ 289 h 4320"/>
              <a:gd name="T8" fmla="*/ 556 w 558"/>
              <a:gd name="T9" fmla="*/ 389 h 4320"/>
              <a:gd name="T10" fmla="*/ 552 w 558"/>
              <a:gd name="T11" fmla="*/ 513 h 4320"/>
              <a:gd name="T12" fmla="*/ 525 w 558"/>
              <a:gd name="T13" fmla="*/ 601 h 4320"/>
              <a:gd name="T14" fmla="*/ 491 w 558"/>
              <a:gd name="T15" fmla="*/ 672 h 4320"/>
              <a:gd name="T16" fmla="*/ 460 w 558"/>
              <a:gd name="T17" fmla="*/ 750 h 4320"/>
              <a:gd name="T18" fmla="*/ 447 w 558"/>
              <a:gd name="T19" fmla="*/ 864 h 4320"/>
              <a:gd name="T20" fmla="*/ 460 w 558"/>
              <a:gd name="T21" fmla="*/ 978 h 4320"/>
              <a:gd name="T22" fmla="*/ 491 w 558"/>
              <a:gd name="T23" fmla="*/ 1056 h 4320"/>
              <a:gd name="T24" fmla="*/ 525 w 558"/>
              <a:gd name="T25" fmla="*/ 1127 h 4320"/>
              <a:gd name="T26" fmla="*/ 552 w 558"/>
              <a:gd name="T27" fmla="*/ 1215 h 4320"/>
              <a:gd name="T28" fmla="*/ 556 w 558"/>
              <a:gd name="T29" fmla="*/ 1339 h 4320"/>
              <a:gd name="T30" fmla="*/ 535 w 558"/>
              <a:gd name="T31" fmla="*/ 1439 h 4320"/>
              <a:gd name="T32" fmla="*/ 503 w 558"/>
              <a:gd name="T33" fmla="*/ 1512 h 4320"/>
              <a:gd name="T34" fmla="*/ 469 w 558"/>
              <a:gd name="T35" fmla="*/ 1585 h 4320"/>
              <a:gd name="T36" fmla="*/ 448 w 558"/>
              <a:gd name="T37" fmla="*/ 1685 h 4320"/>
              <a:gd name="T38" fmla="*/ 453 w 558"/>
              <a:gd name="T39" fmla="*/ 1809 h 4320"/>
              <a:gd name="T40" fmla="*/ 479 w 558"/>
              <a:gd name="T41" fmla="*/ 1897 h 4320"/>
              <a:gd name="T42" fmla="*/ 515 w 558"/>
              <a:gd name="T43" fmla="*/ 1968 h 4320"/>
              <a:gd name="T44" fmla="*/ 545 w 558"/>
              <a:gd name="T45" fmla="*/ 2046 h 4320"/>
              <a:gd name="T46" fmla="*/ 558 w 558"/>
              <a:gd name="T47" fmla="*/ 2159 h 4320"/>
              <a:gd name="T48" fmla="*/ 545 w 558"/>
              <a:gd name="T49" fmla="*/ 2274 h 4320"/>
              <a:gd name="T50" fmla="*/ 515 w 558"/>
              <a:gd name="T51" fmla="*/ 2352 h 4320"/>
              <a:gd name="T52" fmla="*/ 479 w 558"/>
              <a:gd name="T53" fmla="*/ 2423 h 4320"/>
              <a:gd name="T54" fmla="*/ 453 w 558"/>
              <a:gd name="T55" fmla="*/ 2511 h 4320"/>
              <a:gd name="T56" fmla="*/ 448 w 558"/>
              <a:gd name="T57" fmla="*/ 2635 h 4320"/>
              <a:gd name="T58" fmla="*/ 469 w 558"/>
              <a:gd name="T59" fmla="*/ 2735 h 4320"/>
              <a:gd name="T60" fmla="*/ 515 w 558"/>
              <a:gd name="T61" fmla="*/ 2832 h 4320"/>
              <a:gd name="T62" fmla="*/ 545 w 558"/>
              <a:gd name="T63" fmla="*/ 2910 h 4320"/>
              <a:gd name="T64" fmla="*/ 558 w 558"/>
              <a:gd name="T65" fmla="*/ 3024 h 4320"/>
              <a:gd name="T66" fmla="*/ 545 w 558"/>
              <a:gd name="T67" fmla="*/ 3138 h 4320"/>
              <a:gd name="T68" fmla="*/ 515 w 558"/>
              <a:gd name="T69" fmla="*/ 3216 h 4320"/>
              <a:gd name="T70" fmla="*/ 479 w 558"/>
              <a:gd name="T71" fmla="*/ 3287 h 4320"/>
              <a:gd name="T72" fmla="*/ 453 w 558"/>
              <a:gd name="T73" fmla="*/ 3375 h 4320"/>
              <a:gd name="T74" fmla="*/ 448 w 558"/>
              <a:gd name="T75" fmla="*/ 3499 h 4320"/>
              <a:gd name="T76" fmla="*/ 469 w 558"/>
              <a:gd name="T77" fmla="*/ 3599 h 4320"/>
              <a:gd name="T78" fmla="*/ 503 w 558"/>
              <a:gd name="T79" fmla="*/ 3672 h 4320"/>
              <a:gd name="T80" fmla="*/ 535 w 558"/>
              <a:gd name="T81" fmla="*/ 3745 h 4320"/>
              <a:gd name="T82" fmla="*/ 556 w 558"/>
              <a:gd name="T83" fmla="*/ 3845 h 4320"/>
              <a:gd name="T84" fmla="*/ 552 w 558"/>
              <a:gd name="T85" fmla="*/ 3969 h 4320"/>
              <a:gd name="T86" fmla="*/ 525 w 558"/>
              <a:gd name="T87" fmla="*/ 4057 h 4320"/>
              <a:gd name="T88" fmla="*/ 491 w 558"/>
              <a:gd name="T89" fmla="*/ 4128 h 4320"/>
              <a:gd name="T90" fmla="*/ 460 w 558"/>
              <a:gd name="T91" fmla="*/ 4206 h 4320"/>
              <a:gd name="T92" fmla="*/ 447 w 558"/>
              <a:gd name="T9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792" userDrawn="1">
          <p15:clr>
            <a:srgbClr val="F26B43"/>
          </p15:clr>
        </p15:guide>
        <p15:guide id="8" pos="7200" userDrawn="1">
          <p15:clr>
            <a:srgbClr val="F26B43"/>
          </p15:clr>
        </p15:guide>
        <p15:guide id="9" orient="horz" pos="4008" userDrawn="1">
          <p15:clr>
            <a:srgbClr val="F26B43"/>
          </p15:clr>
        </p15:guide>
        <p15:guide id="10" orient="horz" pos="1440" userDrawn="1">
          <p15:clr>
            <a:srgbClr val="F26B43"/>
          </p15:clr>
        </p15:guide>
        <p15:guide id="11" orient="horz" pos="3720" userDrawn="1">
          <p15:clr>
            <a:srgbClr val="F26B43"/>
          </p15:clr>
        </p15:guide>
        <p15:guide id="12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pts.dyc.edu/learningcenter/owl/exercises/run-ons_ex2.htm" TargetMode="External"/><Relationship Id="rId2" Type="http://schemas.openxmlformats.org/officeDocument/2006/relationships/hyperlink" Target="https://depts.dyc.edu/learningcenter/owl/exercises/run-ons_ex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dlier.com/school/core-grammar/grammar-mini-lesson-fragments-and-run-on-sentences-3-5" TargetMode="External"/><Relationship Id="rId5" Type="http://schemas.openxmlformats.org/officeDocument/2006/relationships/hyperlink" Target="http://capitalcc.edu/grammar/runons.htm" TargetMode="External"/><Relationship Id="rId4" Type="http://schemas.openxmlformats.org/officeDocument/2006/relationships/hyperlink" Target="http://grammar.ccc.commnet.edu/grammar/quizzes/runons_quiz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AA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Run-on sentences and redundancy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smtClean="0"/>
              <a:t>: Aaron </a:t>
            </a:r>
            <a:r>
              <a:rPr lang="en-US" dirty="0" smtClean="0"/>
              <a:t>Price, Cooper Jordan, Leo</a:t>
            </a:r>
            <a:r>
              <a:rPr lang="en-US" dirty="0"/>
              <a:t> </a:t>
            </a:r>
            <a:r>
              <a:rPr lang="en-US" dirty="0" err="1" smtClean="0"/>
              <a:t>Bertucci</a:t>
            </a:r>
            <a:r>
              <a:rPr lang="en-US" dirty="0" smtClean="0"/>
              <a:t>, Tori Edds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7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28026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Zachary doesn't like bacon or boxing, Zachary’s a really silly goose!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678" y="3977755"/>
            <a:ext cx="991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Correction: Zachary doesn't like bacon or boxing. Zachary’s a really silly goose!</a:t>
            </a:r>
          </a:p>
        </p:txBody>
      </p:sp>
    </p:spTree>
    <p:extLst>
      <p:ext uri="{BB962C8B-B14F-4D97-AF65-F5344CB8AC3E}">
        <p14:creationId xmlns:p14="http://schemas.microsoft.com/office/powerpoint/2010/main" val="68386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Act, </a:t>
            </a:r>
            <a:r>
              <a:rPr lang="en-US" smtClean="0"/>
              <a:t>SaT Usage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Mark and </a:t>
            </a:r>
            <a:r>
              <a:rPr lang="en-US" dirty="0" smtClean="0"/>
              <a:t>Laura rode their bikes into </a:t>
            </a:r>
            <a:r>
              <a:rPr lang="en-US" u="sng" dirty="0" smtClean="0"/>
              <a:t>town, they stopped at</a:t>
            </a:r>
            <a:r>
              <a:rPr lang="en-US" dirty="0" smtClean="0"/>
              <a:t> the ice cream store for a cone. </a:t>
            </a:r>
          </a:p>
          <a:p>
            <a:r>
              <a:rPr lang="en-US" dirty="0" smtClean="0"/>
              <a:t>A. No change</a:t>
            </a:r>
          </a:p>
          <a:p>
            <a:r>
              <a:rPr lang="en-US" dirty="0" smtClean="0"/>
              <a:t>B.  Town they stopped at</a:t>
            </a:r>
          </a:p>
          <a:p>
            <a:r>
              <a:rPr lang="en-US" dirty="0" smtClean="0"/>
              <a:t>C. Town. They stopped at</a:t>
            </a:r>
          </a:p>
          <a:p>
            <a:r>
              <a:rPr lang="en-US" dirty="0" smtClean="0"/>
              <a:t>D.  Town they stopped.  At</a:t>
            </a:r>
          </a:p>
          <a:p>
            <a:endParaRPr lang="en-US" dirty="0"/>
          </a:p>
          <a:p>
            <a:r>
              <a:rPr lang="en-US" dirty="0" smtClean="0"/>
              <a:t>Answer: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39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Act, Sat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Then they rode to the zoo; they</a:t>
            </a:r>
            <a:r>
              <a:rPr lang="en-US" dirty="0" smtClean="0"/>
              <a:t> did not go inside.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A. No change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B. Then they rode to the zoo they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C. Then, they ride to the zoo they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D. Then they rode to the zoo, they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Answer: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Act, sat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37132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lots of animals </a:t>
            </a:r>
            <a:r>
              <a:rPr lang="en-US" u="sng" dirty="0" smtClean="0"/>
              <a:t>at the zoo I like</a:t>
            </a:r>
            <a:r>
              <a:rPr lang="en-US" dirty="0" smtClean="0"/>
              <a:t> to go there on the weekends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A. No change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B. At the zoo, I like to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C. At the zoo; I like to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D. At the zoo? I like to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Answer: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depts.dyc.edu/learningcenter/owl/exercises/run-ons_ex1.htm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depts.dyc.edu/learningcenter/owl/exercises/run-ons_ex2.htm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grammar.ccc.commnet.edu/grammar/quizzes/runons_quiz.htm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capitalcc.edu/grammar/runons.htm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www.sadlier.com/school/core-grammar/grammar-mini-lesson-fragments-and-run-on-sentences-3-5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10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run-on is a sentence in which two or more independent clauses are joined without an appropriate punctuation or conjunction.</a:t>
            </a:r>
          </a:p>
          <a:p>
            <a:endParaRPr lang="en-US" dirty="0"/>
          </a:p>
          <a:p>
            <a:r>
              <a:rPr lang="en-US" dirty="0"/>
              <a:t>Even though not all run-on sentences are extremely long, they can confuse the reader and tend to express more than one idea without making a proper connection between the two.</a:t>
            </a:r>
          </a:p>
        </p:txBody>
      </p:sp>
    </p:spTree>
    <p:extLst>
      <p:ext uri="{BB962C8B-B14F-4D97-AF65-F5344CB8AC3E}">
        <p14:creationId xmlns:p14="http://schemas.microsoft.com/office/powerpoint/2010/main" val="143832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Run-ons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identify run-on sentences</a:t>
            </a:r>
            <a:r>
              <a:rPr lang="en-US" dirty="0"/>
              <a:t> </a:t>
            </a:r>
            <a:r>
              <a:rPr lang="en-US" dirty="0" smtClean="0"/>
              <a:t>you must first understand what makes a regular sentence. </a:t>
            </a:r>
          </a:p>
          <a:p>
            <a:r>
              <a:rPr lang="en-US" dirty="0" smtClean="0"/>
              <a:t>A sentence consists of a subject, verb, and complete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Sentence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 hit the ball</a:t>
            </a:r>
          </a:p>
          <a:p>
            <a:pPr marL="0" indent="0">
              <a:buNone/>
            </a:pPr>
            <a:r>
              <a:rPr lang="en-US" dirty="0" smtClean="0"/>
              <a:t>Subject: I</a:t>
            </a:r>
          </a:p>
          <a:p>
            <a:pPr marL="0" indent="0">
              <a:buNone/>
            </a:pPr>
            <a:r>
              <a:rPr lang="en-US" dirty="0" smtClean="0"/>
              <a:t>Verb: Hit</a:t>
            </a:r>
          </a:p>
          <a:p>
            <a:pPr marL="0" indent="0">
              <a:buNone/>
            </a:pPr>
            <a:r>
              <a:rPr lang="en-US" dirty="0" smtClean="0"/>
              <a:t>Complete Idea? Yes</a:t>
            </a:r>
          </a:p>
          <a:p>
            <a:pPr marL="0" indent="0">
              <a:buNone/>
            </a:pPr>
            <a:r>
              <a:rPr lang="en-US" dirty="0" smtClean="0"/>
              <a:t>Ball is a direct object </a:t>
            </a:r>
            <a:r>
              <a:rPr lang="en-US" dirty="0"/>
              <a:t>which </a:t>
            </a:r>
            <a:r>
              <a:rPr lang="en-US" dirty="0" smtClean="0"/>
              <a:t>isn't necessary to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6798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Murray takes the train to school Mom rides the bus.</a:t>
            </a:r>
          </a:p>
          <a:p>
            <a:pPr marL="0" indent="0">
              <a:buNone/>
            </a:pPr>
            <a:r>
              <a:rPr lang="en-US" dirty="0" smtClean="0"/>
              <a:t>Subject: Murray AND Mom</a:t>
            </a:r>
          </a:p>
          <a:p>
            <a:pPr marL="0" indent="0">
              <a:buNone/>
            </a:pPr>
            <a:r>
              <a:rPr lang="en-US" dirty="0" smtClean="0"/>
              <a:t>Verb: takes AND rides</a:t>
            </a:r>
          </a:p>
          <a:p>
            <a:pPr marL="0" indent="0">
              <a:buNone/>
            </a:pPr>
            <a:r>
              <a:rPr lang="en-US" dirty="0" smtClean="0"/>
              <a:t>Complete Idea? There are two complete ideas- this means it is a run-on sentence</a:t>
            </a:r>
          </a:p>
        </p:txBody>
      </p:sp>
    </p:spTree>
    <p:extLst>
      <p:ext uri="{BB962C8B-B14F-4D97-AF65-F5344CB8AC3E}">
        <p14:creationId xmlns:p14="http://schemas.microsoft.com/office/powerpoint/2010/main" val="7021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ways to correct a run-on sentence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Separate the independent clauses with a period.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semicolon to separate the independent clauses. (With this the ideas must be related)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comma and one word from FANBOYS.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semicolon and a connecting word with a following comma.</a:t>
            </a:r>
          </a:p>
          <a:p>
            <a:pPr marL="0" indent="0">
              <a:buNone/>
            </a:pPr>
            <a:r>
              <a:rPr lang="en-US" dirty="0" smtClean="0"/>
              <a:t>The connecting words that can be used in #4 are: therefore, thus, however, consequently, furthermore, also, nonetheless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8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Carmen loved traveling in Italy she felt Rome was too hot.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Carmen loved traveling in Italy. She felt Rome was too hot.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Carmen loved traveling in Italy; she felt Rome was too hot.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Carmen loved traveling in Italy, but she felt Rome was too hot.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Carmen loved traveling in Italy; however, she felt Rome was too hot.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8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3"/>
            <a:ext cx="10178322" cy="15992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Aaron is a really fancy guy he even has a Rolex!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1678" y="3885206"/>
            <a:ext cx="10178322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Correction: Aaron is a really fancy guy. He even has a Rolex!</a:t>
            </a:r>
          </a:p>
        </p:txBody>
      </p:sp>
    </p:spTree>
    <p:extLst>
      <p:ext uri="{BB962C8B-B14F-4D97-AF65-F5344CB8AC3E}">
        <p14:creationId xmlns:p14="http://schemas.microsoft.com/office/powerpoint/2010/main" val="1775594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3"/>
            <a:ext cx="10178322" cy="11787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Billy was covered in dirt and grime, Billy really needed a bath.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678" y="3876273"/>
            <a:ext cx="1017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Correction: Billy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covered in dirt and grime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 really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needed a bath.</a:t>
            </a:r>
          </a:p>
        </p:txBody>
      </p:sp>
    </p:spTree>
    <p:extLst>
      <p:ext uri="{BB962C8B-B14F-4D97-AF65-F5344CB8AC3E}">
        <p14:creationId xmlns:p14="http://schemas.microsoft.com/office/powerpoint/2010/main" val="2079633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Badge_16x9</Template>
  <TotalTime>87</TotalTime>
  <Words>584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Run-on sentences and redundancy</vt:lpstr>
      <vt:lpstr>Definition</vt:lpstr>
      <vt:lpstr>How to identify Run-ons</vt:lpstr>
      <vt:lpstr>Sentence example</vt:lpstr>
      <vt:lpstr>Sentence example</vt:lpstr>
      <vt:lpstr>Correction methods</vt:lpstr>
      <vt:lpstr>Correction examples</vt:lpstr>
      <vt:lpstr>Example</vt:lpstr>
      <vt:lpstr>Example</vt:lpstr>
      <vt:lpstr>Example</vt:lpstr>
      <vt:lpstr>Act, SaT Usage</vt:lpstr>
      <vt:lpstr>Act, Sat Usage</vt:lpstr>
      <vt:lpstr>Act, sat Usage</vt:lpstr>
      <vt:lpstr>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Aaron</dc:creator>
  <cp:lastModifiedBy>Reyes, Gina</cp:lastModifiedBy>
  <cp:revision>72</cp:revision>
  <dcterms:created xsi:type="dcterms:W3CDTF">2015-10-02T00:02:41Z</dcterms:created>
  <dcterms:modified xsi:type="dcterms:W3CDTF">2015-10-12T18:21:09Z</dcterms:modified>
</cp:coreProperties>
</file>