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57" r:id="rId5"/>
    <p:sldId id="265" r:id="rId6"/>
    <p:sldId id="258" r:id="rId7"/>
    <p:sldId id="266" r:id="rId8"/>
    <p:sldId id="267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91" d="100"/>
          <a:sy n="91" d="100"/>
        </p:scale>
        <p:origin x="6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glish-for-students.com/Redundancy.html" TargetMode="External"/><Relationship Id="rId7" Type="http://schemas.openxmlformats.org/officeDocument/2006/relationships/hyperlink" Target="http://www.varsitytutors.com/sat_writing-correcting-ambiguity-and-redundancy-errors-practice-test" TargetMode="External"/><Relationship Id="rId2" Type="http://schemas.openxmlformats.org/officeDocument/2006/relationships/hyperlink" Target="http://www.ccc.commnet.edu/grammar/runons.ht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quia.com/pop/35933.html?AP_rand=989018688" TargetMode="External"/><Relationship Id="rId5" Type="http://schemas.openxmlformats.org/officeDocument/2006/relationships/hyperlink" Target="http://grammar.ccc.commnet.edu/grammar/quizzes/runons_quiz.htm" TargetMode="External"/><Relationship Id="rId4" Type="http://schemas.openxmlformats.org/officeDocument/2006/relationships/hyperlink" Target="http://grammarist.com/grammar/run-on-sentence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2945" y="1406398"/>
            <a:ext cx="9448800" cy="1825096"/>
          </a:xfrm>
        </p:spPr>
        <p:txBody>
          <a:bodyPr/>
          <a:lstStyle/>
          <a:p>
            <a:r>
              <a:rPr lang="en-US" dirty="0" smtClean="0">
                <a:latin typeface="Malgun Gothic" charset="0"/>
                <a:ea typeface="Malgun Gothic" charset="0"/>
                <a:cs typeface="Malgun Gothic" charset="0"/>
              </a:rPr>
              <a:t>Run-on sentences</a:t>
            </a:r>
            <a:endParaRPr lang="en-US" dirty="0">
              <a:latin typeface="Malgun Gothic" charset="0"/>
              <a:ea typeface="Malgun Gothic" charset="0"/>
              <a:cs typeface="Malgun Gothic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1174" y="1825096"/>
            <a:ext cx="9448800" cy="369508"/>
          </a:xfrm>
        </p:spPr>
        <p:txBody>
          <a:bodyPr/>
          <a:lstStyle/>
          <a:p>
            <a:r>
              <a:rPr lang="en-US" dirty="0" smtClean="0"/>
              <a:t>Aaron</a:t>
            </a:r>
          </a:p>
          <a:p>
            <a:r>
              <a:rPr lang="en-US" dirty="0" smtClean="0"/>
              <a:t>Adelaide</a:t>
            </a:r>
          </a:p>
          <a:p>
            <a:r>
              <a:rPr lang="en-US" dirty="0" smtClean="0"/>
              <a:t>Alex</a:t>
            </a:r>
          </a:p>
          <a:p>
            <a:r>
              <a:rPr lang="en-US" dirty="0" smtClean="0"/>
              <a:t>Erin</a:t>
            </a:r>
          </a:p>
          <a:p>
            <a:r>
              <a:rPr lang="en-US" dirty="0" smtClean="0"/>
              <a:t>Kristen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9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6511" y="-559610"/>
            <a:ext cx="9448800" cy="1825096"/>
          </a:xfrm>
        </p:spPr>
        <p:txBody>
          <a:bodyPr/>
          <a:lstStyle/>
          <a:p>
            <a:r>
              <a:rPr lang="en-US" dirty="0" smtClean="0"/>
              <a:t>Practice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89051"/>
            <a:ext cx="9448800" cy="4030174"/>
          </a:xfrm>
        </p:spPr>
        <p:txBody>
          <a:bodyPr>
            <a:normAutofit/>
          </a:bodyPr>
          <a:lstStyle/>
          <a:p>
            <a:r>
              <a:rPr lang="en-US" sz="3000" dirty="0" smtClean="0"/>
              <a:t>2. How can you fix this?</a:t>
            </a:r>
          </a:p>
          <a:p>
            <a:r>
              <a:rPr lang="en-US" sz="3000" dirty="0" smtClean="0"/>
              <a:t>"My teacher graded my quiz, it wasn't too great."</a:t>
            </a:r>
          </a:p>
          <a:p>
            <a:pPr marL="514350" indent="-514350">
              <a:buAutoNum type="alphaUcPeriod"/>
            </a:pPr>
            <a:r>
              <a:rPr lang="en-US" sz="3000" dirty="0" smtClean="0"/>
              <a:t>Conjunction</a:t>
            </a:r>
          </a:p>
          <a:p>
            <a:pPr marL="514350" indent="-514350">
              <a:buAutoNum type="alphaUcPeriod"/>
            </a:pPr>
            <a:r>
              <a:rPr lang="en-US" sz="3000" dirty="0" smtClean="0"/>
              <a:t>Colon</a:t>
            </a:r>
          </a:p>
          <a:p>
            <a:pPr marL="514350" indent="-514350">
              <a:buAutoNum type="alphaUcPeriod"/>
            </a:pPr>
            <a:r>
              <a:rPr lang="en-US" sz="3000" dirty="0" smtClean="0"/>
              <a:t>Semi-colon </a:t>
            </a:r>
          </a:p>
          <a:p>
            <a:pPr marL="514350" indent="-514350">
              <a:buAutoNum type="alphaUcPeriod"/>
            </a:pPr>
            <a:r>
              <a:rPr lang="en-US" sz="3000" dirty="0" smtClean="0"/>
              <a:t>None of the above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601356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7458" y="-733575"/>
            <a:ext cx="9448800" cy="1825096"/>
          </a:xfrm>
        </p:spPr>
        <p:txBody>
          <a:bodyPr/>
          <a:lstStyle/>
          <a:p>
            <a:r>
              <a:rPr lang="en-US" dirty="0" smtClean="0"/>
              <a:t>Practice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42602"/>
            <a:ext cx="9448800" cy="4610055"/>
          </a:xfrm>
        </p:spPr>
        <p:txBody>
          <a:bodyPr>
            <a:normAutofit/>
          </a:bodyPr>
          <a:lstStyle/>
          <a:p>
            <a:r>
              <a:rPr lang="en-US" sz="3000" dirty="0" smtClean="0"/>
              <a:t>3. Where can you put conjunctions?</a:t>
            </a:r>
          </a:p>
          <a:p>
            <a:endParaRPr lang="en-US" sz="3000" dirty="0" smtClean="0"/>
          </a:p>
          <a:p>
            <a:endParaRPr lang="en-US" sz="3000" dirty="0"/>
          </a:p>
          <a:p>
            <a:r>
              <a:rPr lang="en-US" sz="3000" dirty="0" smtClean="0"/>
              <a:t>"It was my cousins birthday yesterday, it was a blast, there was food!"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801286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1186" y="-240676"/>
            <a:ext cx="9448800" cy="1825096"/>
          </a:xfrm>
        </p:spPr>
        <p:txBody>
          <a:bodyPr/>
          <a:lstStyle/>
          <a:p>
            <a:r>
              <a:rPr lang="en-US" dirty="0" smtClean="0"/>
              <a:t>Links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84420"/>
            <a:ext cx="9448800" cy="4910249"/>
          </a:xfrm>
        </p:spPr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www.ccc.commnet.edu/grammar/runons.htm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www.english-for-students.com/Redundancy.html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4"/>
              </a:rPr>
              <a:t>http://grammarist.com/grammar/run-on-sentences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grammar.ccc.commnet.edu/grammar/quizzes/runons_quiz.htm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www.quia.com/pop/35933.html?AP_rand=989018688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www.varsitytutors.com/sat_writing-correcting-ambiguity-and-redundancy-errors-practice-test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708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run-ons, and what is redundancy?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900" dirty="0" smtClean="0"/>
              <a:t>Run-on sentence: when two or more independent clauses are joined without an appropriate punctuation or conjunction</a:t>
            </a:r>
          </a:p>
          <a:p>
            <a:pPr marL="0" indent="0">
              <a:buNone/>
            </a:pPr>
            <a:r>
              <a:rPr lang="en-US" sz="2900" dirty="0" smtClean="0"/>
              <a:t>Redundancy: a word, phrase, etc., that repeats something else and is therefore unnecessary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13518392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9528" y="-313161"/>
            <a:ext cx="9448800" cy="1825096"/>
          </a:xfrm>
        </p:spPr>
        <p:txBody>
          <a:bodyPr/>
          <a:lstStyle/>
          <a:p>
            <a:r>
              <a:rPr lang="en-US" dirty="0" smtClean="0"/>
              <a:t>Why is this an error?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4086" y="2580470"/>
            <a:ext cx="9448800" cy="4827511"/>
          </a:xfrm>
        </p:spPr>
        <p:txBody>
          <a:bodyPr>
            <a:normAutofit/>
          </a:bodyPr>
          <a:lstStyle/>
          <a:p>
            <a:r>
              <a:rPr lang="en-US" sz="2900" dirty="0" smtClean="0"/>
              <a:t>-When writing a sentence or sentences, they cannot come to a full stop before you carry on writing. To fix this error, you must add either commas or conjunctions.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12486140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53702"/>
            <a:ext cx="9448800" cy="1825096"/>
          </a:xfrm>
        </p:spPr>
        <p:txBody>
          <a:bodyPr/>
          <a:lstStyle/>
          <a:p>
            <a:r>
              <a:rPr lang="en-US" dirty="0" smtClean="0"/>
              <a:t>Examples of run-ons from sat/act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78798"/>
            <a:ext cx="9448800" cy="4272379"/>
          </a:xfrm>
        </p:spPr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en-US" sz="2100" dirty="0" smtClean="0"/>
              <a:t>We discovered that the entire family had been devoured by anteaters it was horrible.----incorrect </a:t>
            </a:r>
          </a:p>
          <a:p>
            <a:pPr marL="342900" indent="-342900">
              <a:buFontTx/>
              <a:buChar char="-"/>
            </a:pPr>
            <a:r>
              <a:rPr lang="en-US" sz="2100" dirty="0" smtClean="0"/>
              <a:t>We discovered that the entire family had been devoured by anteaters. It was horrible.----correct</a:t>
            </a:r>
          </a:p>
        </p:txBody>
      </p:sp>
    </p:spTree>
    <p:extLst>
      <p:ext uri="{BB962C8B-B14F-4D97-AF65-F5344CB8AC3E}">
        <p14:creationId xmlns:p14="http://schemas.microsoft.com/office/powerpoint/2010/main" val="8564842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run ons from sat/act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en-US" sz="2400" dirty="0"/>
              <a:t>Walt Whitman was a great American poet he wrote a book of poetry entitled </a:t>
            </a:r>
            <a:r>
              <a:rPr lang="en-US" sz="2400" u="sng" dirty="0"/>
              <a:t>Leaves Of Grass</a:t>
            </a:r>
            <a:r>
              <a:rPr lang="en-US" sz="2400" dirty="0"/>
              <a:t>.----incorrect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Walt Whitman was a great American poet, and he wrote a book of poetry entitled </a:t>
            </a:r>
            <a:r>
              <a:rPr lang="en-US" sz="2400" u="sng" dirty="0"/>
              <a:t>Leaves Of Grass</a:t>
            </a:r>
            <a:r>
              <a:rPr lang="en-US" sz="2400" dirty="0"/>
              <a:t>.----correct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133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3493" y="977075"/>
            <a:ext cx="9448800" cy="1825096"/>
          </a:xfrm>
        </p:spPr>
        <p:txBody>
          <a:bodyPr/>
          <a:lstStyle/>
          <a:p>
            <a:r>
              <a:rPr lang="en-US" dirty="0" smtClean="0"/>
              <a:t>Examples of redundancy from sat/act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02171"/>
            <a:ext cx="9448800" cy="3764983"/>
          </a:xfrm>
        </p:spPr>
        <p:txBody>
          <a:bodyPr/>
          <a:lstStyle/>
          <a:p>
            <a:r>
              <a:rPr lang="en-US" dirty="0" smtClean="0"/>
              <a:t>"</a:t>
            </a:r>
            <a:r>
              <a:rPr lang="en-US" u="sng" dirty="0" smtClean="0"/>
              <a:t>However, on the other hand</a:t>
            </a:r>
            <a:r>
              <a:rPr lang="en-US" dirty="0" smtClean="0"/>
              <a:t>, this new generation will not migrate as caterpillars, thus repeating the cycle."</a:t>
            </a:r>
          </a:p>
          <a:p>
            <a:r>
              <a:rPr lang="en-US" dirty="0" smtClean="0"/>
              <a:t>However and on the other hand mean the same thing, so using both is unnecessary and makes the sentence choppy and awkward.</a:t>
            </a:r>
          </a:p>
        </p:txBody>
      </p:sp>
    </p:spTree>
    <p:extLst>
      <p:ext uri="{BB962C8B-B14F-4D97-AF65-F5344CB8AC3E}">
        <p14:creationId xmlns:p14="http://schemas.microsoft.com/office/powerpoint/2010/main" val="208163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redundancy from sat/act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"Because the speaker was not using a microphone, his voice was </a:t>
            </a:r>
            <a:r>
              <a:rPr lang="en-US" u="sng" dirty="0"/>
              <a:t>inaudible and could not be heard."</a:t>
            </a:r>
          </a:p>
          <a:p>
            <a:r>
              <a:rPr lang="en-US" dirty="0"/>
              <a:t>The word inaudible means can not be heard, so having both is unnecessary and makes the sentence too wordy.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472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redundancy from sat/act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Margaret participates in an </a:t>
            </a:r>
            <a:r>
              <a:rPr lang="en-US" u="sng"/>
              <a:t>annual </a:t>
            </a:r>
            <a:r>
              <a:rPr lang="en-US"/>
              <a:t>marathon to raise money for ulcerative colitis </a:t>
            </a:r>
            <a:r>
              <a:rPr lang="en-US" u="sng"/>
              <a:t>each year.</a:t>
            </a:r>
            <a:endParaRPr lang="en-US"/>
          </a:p>
          <a:p>
            <a:r>
              <a:rPr lang="en-US" dirty="0"/>
              <a:t>The use of the word annual implies that it happens each year, so "each year" should be omitted to make the sentence more concise.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573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5031" y="-574108"/>
            <a:ext cx="9448800" cy="1825096"/>
          </a:xfrm>
        </p:spPr>
        <p:txBody>
          <a:bodyPr/>
          <a:lstStyle/>
          <a:p>
            <a:r>
              <a:rPr lang="en-US" smtClean="0"/>
              <a:t>Practice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3548"/>
            <a:ext cx="9448800" cy="4218635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000" dirty="0" smtClean="0"/>
              <a:t>Is this a run-on sentence?</a:t>
            </a:r>
          </a:p>
          <a:p>
            <a:r>
              <a:rPr lang="en-US" sz="3000" dirty="0" smtClean="0"/>
              <a:t>"I went to a party with my friends it was awesome."</a:t>
            </a:r>
          </a:p>
          <a:p>
            <a:r>
              <a:rPr lang="en-US" sz="3000" dirty="0" smtClean="0"/>
              <a:t>A.Yes</a:t>
            </a:r>
          </a:p>
          <a:p>
            <a:r>
              <a:rPr lang="en-US" sz="3000" dirty="0" smtClean="0"/>
              <a:t>B. No</a:t>
            </a:r>
          </a:p>
          <a:p>
            <a:r>
              <a:rPr lang="en-US" sz="3000" dirty="0" smtClean="0"/>
              <a:t>C. No idea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494969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VaporTrail_16x9</Template>
  <TotalTime>63</TotalTime>
  <Words>424</Words>
  <Application>Microsoft Office PowerPoint</Application>
  <PresentationFormat>Widescreen</PresentationFormat>
  <Paragraphs>56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Malgun Gothic</vt:lpstr>
      <vt:lpstr>Arial</vt:lpstr>
      <vt:lpstr>Century Gothic</vt:lpstr>
      <vt:lpstr>Vapor Trail</vt:lpstr>
      <vt:lpstr>Run-on sentences</vt:lpstr>
      <vt:lpstr>What are run-ons, and what is redundancy?</vt:lpstr>
      <vt:lpstr>Why is this an error?</vt:lpstr>
      <vt:lpstr>Examples of run-ons from sat/act</vt:lpstr>
      <vt:lpstr>Examples of run ons from sat/act</vt:lpstr>
      <vt:lpstr>Examples of redundancy from sat/act</vt:lpstr>
      <vt:lpstr>Examples of redundancy from sat/act</vt:lpstr>
      <vt:lpstr>Examples of redundancy from sat/act</vt:lpstr>
      <vt:lpstr>Practice questions</vt:lpstr>
      <vt:lpstr>Practice questions</vt:lpstr>
      <vt:lpstr>Practice questions</vt:lpstr>
      <vt:lpstr>Links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aw497@castudents.us</dc:creator>
  <cp:lastModifiedBy>Reyes, Gina</cp:lastModifiedBy>
  <cp:revision>57</cp:revision>
  <dcterms:created xsi:type="dcterms:W3CDTF">2015-09-30T15:00:59Z</dcterms:created>
  <dcterms:modified xsi:type="dcterms:W3CDTF">2015-10-13T14:49:43Z</dcterms:modified>
</cp:coreProperties>
</file>