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9795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2748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344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249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4432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746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452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3037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2286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8806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9268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621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318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6606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455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9771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782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50788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09748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4555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70591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21058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585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45928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7057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01023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77784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64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7032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37576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50182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37862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0935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34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72717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25727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61480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42953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5978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34576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63650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451560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6319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08928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993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6336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79458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05031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35605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431989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25371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26784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36139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19261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130475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8973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99051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22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2042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340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62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-452558" y="1988903"/>
            <a:ext cx="10058400" cy="117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556936" y="873566"/>
            <a:ext cx="6122700" cy="7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/>
          </a:p>
        </p:txBody>
      </p:sp>
      <p:sp>
        <p:nvSpPr>
          <p:cNvPr id="56" name="Shape 56"/>
          <p:cNvSpPr txBox="1"/>
          <p:nvPr/>
        </p:nvSpPr>
        <p:spPr>
          <a:xfrm>
            <a:off x="153324" y="1212400"/>
            <a:ext cx="7421100" cy="7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THE INDIRECT OBJECT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706417" y="3439656"/>
            <a:ext cx="6122700" cy="7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Jake made Broder a sandwich.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A DIRECT OBJECT!!!!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THE INDIRECT OBJECT?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Madeline’s dog ate her homework, so she couldn't give Mrs. B-Rey the assignment.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MRS. B-REY!!!!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1067525" y="1022538"/>
            <a:ext cx="7315200" cy="85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>
                <a:latin typeface="Georgia"/>
                <a:ea typeface="Georgia"/>
                <a:cs typeface="Georgia"/>
                <a:sym typeface="Georgia"/>
              </a:rPr>
              <a:t>What is the Direct Object?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067528" y="1175667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Mrs. Magnuson makes the best cookies.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Cookies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914400" y="842064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the direct object?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Evan shredded his opponents on the ice.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Opponents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914400" y="1640524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questions does a Direct Object answer?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2570850" y="2063702"/>
            <a:ext cx="4002300" cy="101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What? Or Whom?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914400" y="1006131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Find the Direct Object in this sentence.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914400" y="269055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Jake sent a long letter to Lucas.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BRODER!!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3776770" y="2362424"/>
            <a:ext cx="1249200" cy="78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Letter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914400" y="699873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Is the underlined word a Direct or Indirect Object?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B-Rey bought a brand new crib for her </a:t>
            </a:r>
            <a:r>
              <a:rPr lang="en" sz="2500" u="sng"/>
              <a:t>baby</a:t>
            </a:r>
            <a:r>
              <a:rPr lang="en" sz="250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3643365" y="2034300"/>
            <a:ext cx="4012200" cy="84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(Trick question) Neither-- it is the object of a preposition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914400" y="585026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Is the underlined word a Direct or Indirect Object?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After acting poorly in class, Elijah wrote an apology </a:t>
            </a:r>
            <a:r>
              <a:rPr lang="en" sz="2500" u="sng"/>
              <a:t>letter</a:t>
            </a:r>
            <a:r>
              <a:rPr lang="en" sz="2500"/>
              <a:t> for his teacher.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3572285" y="2158799"/>
            <a:ext cx="1448100" cy="82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Direct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>
                <a:latin typeface="Georgia"/>
                <a:ea typeface="Georgia"/>
                <a:cs typeface="Georgia"/>
                <a:sym typeface="Georgia"/>
              </a:rPr>
              <a:t>What is the direct object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914400" y="1682722"/>
            <a:ext cx="7315200" cy="13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 txBox="1"/>
          <p:nvPr/>
        </p:nvSpPr>
        <p:spPr>
          <a:xfrm>
            <a:off x="914400" y="2145013"/>
            <a:ext cx="7315200" cy="287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I will take Luke to the lake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257550" y="2145025"/>
            <a:ext cx="4972200" cy="82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Luke!!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>
                <a:latin typeface="Georgia"/>
                <a:ea typeface="Georgia"/>
                <a:cs typeface="Georgia"/>
                <a:sym typeface="Georgia"/>
              </a:rPr>
              <a:t>What is the direct object</a:t>
            </a:r>
          </a:p>
          <a:p>
            <a:pPr lvl="0">
              <a:spcBef>
                <a:spcPts val="0"/>
              </a:spcBef>
              <a:buNone/>
            </a:pPr>
            <a:endParaRPr sz="4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Lij caught a fish and ate it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2946400" y="2145024"/>
            <a:ext cx="5283300" cy="8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Fish and It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1009650" y="2145005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>
                <a:latin typeface="Georgia"/>
                <a:ea typeface="Georgia"/>
                <a:cs typeface="Georgia"/>
                <a:sym typeface="Georgia"/>
              </a:rPr>
              <a:t>What is the direct object</a:t>
            </a:r>
          </a:p>
          <a:p>
            <a:pPr lvl="0">
              <a:spcBef>
                <a:spcPts val="0"/>
              </a:spcBef>
              <a:buNone/>
            </a:pPr>
            <a:endParaRPr sz="4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Lucas watched the fish and the birds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Mrs. B-Rey assigned the class a grammar packet.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2857500" y="2145025"/>
            <a:ext cx="53721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Fish and Birds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>
                <a:latin typeface="Georgia"/>
                <a:ea typeface="Georgia"/>
                <a:cs typeface="Georgia"/>
                <a:sym typeface="Georgia"/>
              </a:rPr>
              <a:t>What is the direct object</a:t>
            </a:r>
          </a:p>
          <a:p>
            <a:pPr lvl="0">
              <a:spcBef>
                <a:spcPts val="0"/>
              </a:spcBef>
              <a:buNone/>
            </a:pPr>
            <a:endParaRPr sz="4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Evan chewed on the ends of Sticks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2768600" y="2145024"/>
            <a:ext cx="5460900" cy="96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Ends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914400" y="214503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>
                <a:latin typeface="Georgia"/>
                <a:ea typeface="Georgia"/>
                <a:cs typeface="Georgia"/>
                <a:sym typeface="Georgia"/>
              </a:rPr>
              <a:t>What is the direct object</a:t>
            </a:r>
          </a:p>
          <a:p>
            <a:pPr lvl="0">
              <a:spcBef>
                <a:spcPts val="0"/>
              </a:spcBef>
              <a:buNone/>
            </a:pPr>
            <a:endParaRPr sz="4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Broder often builds fancy nests for himself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2984500" y="2145024"/>
            <a:ext cx="5245200" cy="89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Nests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914400" y="399226"/>
            <a:ext cx="7315200" cy="465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Find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Jennifer wrote Mr. Leary a report.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Mr. Leary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914400" y="1066455"/>
            <a:ext cx="7315200" cy="30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Find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Jerry gave his report a title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Report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914400" y="1000801"/>
            <a:ext cx="7315200" cy="354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Find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Mrs. Reynolds assigned Jeff and me a project.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THE CLASS!!!!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Jeff and me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/>
        </p:nvSpPr>
        <p:spPr>
          <a:xfrm>
            <a:off x="914400" y="689101"/>
            <a:ext cx="7315200" cy="298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Find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Give dad the report on the computer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Dad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914400" y="1307067"/>
            <a:ext cx="7315200" cy="273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Find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George Washington left his nephew Mount Vernon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914400" y="1137557"/>
            <a:ext cx="7315200" cy="3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endParaRPr sz="3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     Nephew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914400" y="831305"/>
            <a:ext cx="7315200" cy="305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Find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Mary promised Mr. Leary the report on Tuesday.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Mr. Leary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1279722" y="186627"/>
            <a:ext cx="6918000" cy="455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A DIRECT OBJECT?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/>
        </p:nvSpPr>
        <p:spPr>
          <a:xfrm>
            <a:off x="914400" y="3783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4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848775" y="1231873"/>
            <a:ext cx="7315200" cy="101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Is a noun or pronoun that receives the action of the verb directly.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QUESTIONS DOES THE DIRECT OBJECT ANSWER?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THE INDIRECT OBJECT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Samantha gave the dog a nice big bone.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 i="1">
                <a:latin typeface="Georgia"/>
                <a:ea typeface="Georgia"/>
                <a:cs typeface="Georgia"/>
                <a:sym typeface="Georgia"/>
              </a:rPr>
              <a:t>What?</a:t>
            </a: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 or </a:t>
            </a:r>
            <a:r>
              <a:rPr lang="en" sz="3500" i="1">
                <a:latin typeface="Georgia"/>
                <a:ea typeface="Georgia"/>
                <a:cs typeface="Georgia"/>
                <a:sym typeface="Georgia"/>
              </a:rPr>
              <a:t>Whom?</a:t>
            </a: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/>
        </p:nvSpPr>
        <p:spPr>
          <a:xfrm>
            <a:off x="914400" y="1816853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ARE TWO OR MORE DIRECT OBJECTS FOLLOWING THE SAME VERB CALLED?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A compound direct object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IS AN INDIRECT OBJECT?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a noun or pronoun that is the recipient of the direct object.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QUESTIONS DOES THE INDIRECT OBJECT ANSWER?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 i="1">
                <a:latin typeface="Georgia"/>
                <a:ea typeface="Georgia"/>
                <a:cs typeface="Georgia"/>
                <a:sym typeface="Georgia"/>
              </a:rPr>
              <a:t>To or for whom?</a:t>
            </a: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 or </a:t>
            </a:r>
            <a:r>
              <a:rPr lang="en" sz="3500" i="1">
                <a:latin typeface="Georgia"/>
                <a:ea typeface="Georgia"/>
                <a:cs typeface="Georgia"/>
                <a:sym typeface="Georgia"/>
              </a:rPr>
              <a:t>To or for what?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AN INDIRECT OBJECT CANNOT BE PART OF WHAT?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A prepositional phrase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TO FIND A DIRECT OBJECT, FIRST FIND WHAT?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914400" y="1558633"/>
            <a:ext cx="7315200" cy="143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THE DOG!!!!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First find the subject and the action verb.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QUESTIONS DO YOU ASK TO FIND AN INDIRECT OBJECT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TO WHOM/ FOR WHOM</a:t>
            </a:r>
          </a:p>
          <a:p>
            <a:pPr lvl="0">
              <a:spcBef>
                <a:spcPts val="0"/>
              </a:spcBef>
              <a:buNone/>
            </a:pPr>
            <a:endParaRPr sz="3500"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TO WHAT/ FOR WHAT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704394" y="2119162"/>
            <a:ext cx="7735200" cy="9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>
                <a:latin typeface="Georgia"/>
                <a:ea typeface="Georgia"/>
                <a:cs typeface="Georgia"/>
                <a:sym typeface="Georgia"/>
              </a:rPr>
              <a:t>WHAT MUST YOU HAVE IF YOU HAVE AN INDIRECT OBJECT?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On-screen Show (16:9)</PresentationFormat>
  <Paragraphs>105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Courier New</vt:lpstr>
      <vt:lpstr>Georgia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Reyes, Gina</dc:creator>
  <cp:lastModifiedBy>Reyes, Gina</cp:lastModifiedBy>
  <cp:revision>1</cp:revision>
  <dcterms:modified xsi:type="dcterms:W3CDTF">2017-03-06T14:10:03Z</dcterms:modified>
</cp:coreProperties>
</file>