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3" r:id="rId8"/>
    <p:sldId id="264" r:id="rId9"/>
    <p:sldId id="260" r:id="rId10"/>
    <p:sldId id="261" r:id="rId11"/>
    <p:sldId id="262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>
              <a:gd name="T0" fmla="*/ 1802 w 3298"/>
              <a:gd name="T1" fmla="*/ 55 h 3294"/>
              <a:gd name="T2" fmla="*/ 1984 w 3298"/>
              <a:gd name="T3" fmla="*/ 129 h 3294"/>
              <a:gd name="T4" fmla="*/ 2187 w 3298"/>
              <a:gd name="T5" fmla="*/ 111 h 3294"/>
              <a:gd name="T6" fmla="*/ 2350 w 3298"/>
              <a:gd name="T7" fmla="*/ 175 h 3294"/>
              <a:gd name="T8" fmla="*/ 2467 w 3298"/>
              <a:gd name="T9" fmla="*/ 319 h 3294"/>
              <a:gd name="T10" fmla="*/ 2623 w 3298"/>
              <a:gd name="T11" fmla="*/ 402 h 3294"/>
              <a:gd name="T12" fmla="*/ 2793 w 3298"/>
              <a:gd name="T13" fmla="*/ 464 h 3294"/>
              <a:gd name="T14" fmla="*/ 2879 w 3298"/>
              <a:gd name="T15" fmla="*/ 613 h 3294"/>
              <a:gd name="T16" fmla="*/ 2940 w 3298"/>
              <a:gd name="T17" fmla="*/ 785 h 3294"/>
              <a:gd name="T18" fmla="*/ 3076 w 3298"/>
              <a:gd name="T19" fmla="*/ 907 h 3294"/>
              <a:gd name="T20" fmla="*/ 3182 w 3298"/>
              <a:gd name="T21" fmla="*/ 1047 h 3294"/>
              <a:gd name="T22" fmla="*/ 3171 w 3298"/>
              <a:gd name="T23" fmla="*/ 1246 h 3294"/>
              <a:gd name="T24" fmla="*/ 3209 w 3298"/>
              <a:gd name="T25" fmla="*/ 1434 h 3294"/>
              <a:gd name="T26" fmla="*/ 3295 w 3298"/>
              <a:gd name="T27" fmla="*/ 1615 h 3294"/>
              <a:gd name="T28" fmla="*/ 3243 w 3298"/>
              <a:gd name="T29" fmla="*/ 1800 h 3294"/>
              <a:gd name="T30" fmla="*/ 3169 w 3298"/>
              <a:gd name="T31" fmla="*/ 1981 h 3294"/>
              <a:gd name="T32" fmla="*/ 3187 w 3298"/>
              <a:gd name="T33" fmla="*/ 2184 h 3294"/>
              <a:gd name="T34" fmla="*/ 3123 w 3298"/>
              <a:gd name="T35" fmla="*/ 2347 h 3294"/>
              <a:gd name="T36" fmla="*/ 2978 w 3298"/>
              <a:gd name="T37" fmla="*/ 2464 h 3294"/>
              <a:gd name="T38" fmla="*/ 2895 w 3298"/>
              <a:gd name="T39" fmla="*/ 2620 h 3294"/>
              <a:gd name="T40" fmla="*/ 2833 w 3298"/>
              <a:gd name="T41" fmla="*/ 2790 h 3294"/>
              <a:gd name="T42" fmla="*/ 2684 w 3298"/>
              <a:gd name="T43" fmla="*/ 2876 h 3294"/>
              <a:gd name="T44" fmla="*/ 2512 w 3298"/>
              <a:gd name="T45" fmla="*/ 2937 h 3294"/>
              <a:gd name="T46" fmla="*/ 2390 w 3298"/>
              <a:gd name="T47" fmla="*/ 3072 h 3294"/>
              <a:gd name="T48" fmla="*/ 2250 w 3298"/>
              <a:gd name="T49" fmla="*/ 3178 h 3294"/>
              <a:gd name="T50" fmla="*/ 2051 w 3298"/>
              <a:gd name="T51" fmla="*/ 3167 h 3294"/>
              <a:gd name="T52" fmla="*/ 1862 w 3298"/>
              <a:gd name="T53" fmla="*/ 3205 h 3294"/>
              <a:gd name="T54" fmla="*/ 1681 w 3298"/>
              <a:gd name="T55" fmla="*/ 3291 h 3294"/>
              <a:gd name="T56" fmla="*/ 1496 w 3298"/>
              <a:gd name="T57" fmla="*/ 3239 h 3294"/>
              <a:gd name="T58" fmla="*/ 1314 w 3298"/>
              <a:gd name="T59" fmla="*/ 3165 h 3294"/>
              <a:gd name="T60" fmla="*/ 1111 w 3298"/>
              <a:gd name="T61" fmla="*/ 3183 h 3294"/>
              <a:gd name="T62" fmla="*/ 948 w 3298"/>
              <a:gd name="T63" fmla="*/ 3119 h 3294"/>
              <a:gd name="T64" fmla="*/ 831 w 3298"/>
              <a:gd name="T65" fmla="*/ 2975 h 3294"/>
              <a:gd name="T66" fmla="*/ 675 w 3298"/>
              <a:gd name="T67" fmla="*/ 2892 h 3294"/>
              <a:gd name="T68" fmla="*/ 505 w 3298"/>
              <a:gd name="T69" fmla="*/ 2830 h 3294"/>
              <a:gd name="T70" fmla="*/ 419 w 3298"/>
              <a:gd name="T71" fmla="*/ 2681 h 3294"/>
              <a:gd name="T72" fmla="*/ 358 w 3298"/>
              <a:gd name="T73" fmla="*/ 2509 h 3294"/>
              <a:gd name="T74" fmla="*/ 222 w 3298"/>
              <a:gd name="T75" fmla="*/ 2387 h 3294"/>
              <a:gd name="T76" fmla="*/ 116 w 3298"/>
              <a:gd name="T77" fmla="*/ 2247 h 3294"/>
              <a:gd name="T78" fmla="*/ 127 w 3298"/>
              <a:gd name="T79" fmla="*/ 2048 h 3294"/>
              <a:gd name="T80" fmla="*/ 90 w 3298"/>
              <a:gd name="T81" fmla="*/ 1860 h 3294"/>
              <a:gd name="T82" fmla="*/ 3 w 3298"/>
              <a:gd name="T83" fmla="*/ 1679 h 3294"/>
              <a:gd name="T84" fmla="*/ 55 w 3298"/>
              <a:gd name="T85" fmla="*/ 1494 h 3294"/>
              <a:gd name="T86" fmla="*/ 129 w 3298"/>
              <a:gd name="T87" fmla="*/ 1313 h 3294"/>
              <a:gd name="T88" fmla="*/ 111 w 3298"/>
              <a:gd name="T89" fmla="*/ 1110 h 3294"/>
              <a:gd name="T90" fmla="*/ 175 w 3298"/>
              <a:gd name="T91" fmla="*/ 947 h 3294"/>
              <a:gd name="T92" fmla="*/ 320 w 3298"/>
              <a:gd name="T93" fmla="*/ 830 h 3294"/>
              <a:gd name="T94" fmla="*/ 403 w 3298"/>
              <a:gd name="T95" fmla="*/ 674 h 3294"/>
              <a:gd name="T96" fmla="*/ 465 w 3298"/>
              <a:gd name="T97" fmla="*/ 504 h 3294"/>
              <a:gd name="T98" fmla="*/ 614 w 3298"/>
              <a:gd name="T99" fmla="*/ 418 h 3294"/>
              <a:gd name="T100" fmla="*/ 786 w 3298"/>
              <a:gd name="T101" fmla="*/ 357 h 3294"/>
              <a:gd name="T102" fmla="*/ 908 w 3298"/>
              <a:gd name="T103" fmla="*/ 222 h 3294"/>
              <a:gd name="T104" fmla="*/ 1048 w 3298"/>
              <a:gd name="T105" fmla="*/ 116 h 3294"/>
              <a:gd name="T106" fmla="*/ 1247 w 3298"/>
              <a:gd name="T107" fmla="*/ 127 h 3294"/>
              <a:gd name="T108" fmla="*/ 1436 w 3298"/>
              <a:gd name="T109" fmla="*/ 89 h 3294"/>
              <a:gd name="T110" fmla="*/ 1617 w 3298"/>
              <a:gd name="T111" fmla="*/ 3 h 3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3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>
                <a:gd name="T0" fmla="*/ 891 w 1773"/>
                <a:gd name="T1" fmla="*/ 0 h 4320"/>
                <a:gd name="T2" fmla="*/ 921 w 1773"/>
                <a:gd name="T3" fmla="*/ 111 h 4320"/>
                <a:gd name="T4" fmla="*/ 957 w 1773"/>
                <a:gd name="T5" fmla="*/ 217 h 4320"/>
                <a:gd name="T6" fmla="*/ 1007 w 1773"/>
                <a:gd name="T7" fmla="*/ 312 h 4320"/>
                <a:gd name="T8" fmla="*/ 1069 w 1773"/>
                <a:gd name="T9" fmla="*/ 387 h 4320"/>
                <a:gd name="T10" fmla="*/ 1145 w 1773"/>
                <a:gd name="T11" fmla="*/ 456 h 4320"/>
                <a:gd name="T12" fmla="*/ 1227 w 1773"/>
                <a:gd name="T13" fmla="*/ 520 h 4320"/>
                <a:gd name="T14" fmla="*/ 1311 w 1773"/>
                <a:gd name="T15" fmla="*/ 584 h 4320"/>
                <a:gd name="T16" fmla="*/ 1390 w 1773"/>
                <a:gd name="T17" fmla="*/ 651 h 4320"/>
                <a:gd name="T18" fmla="*/ 1456 w 1773"/>
                <a:gd name="T19" fmla="*/ 725 h 4320"/>
                <a:gd name="T20" fmla="*/ 1505 w 1773"/>
                <a:gd name="T21" fmla="*/ 808 h 4320"/>
                <a:gd name="T22" fmla="*/ 1530 w 1773"/>
                <a:gd name="T23" fmla="*/ 907 h 4320"/>
                <a:gd name="T24" fmla="*/ 1534 w 1773"/>
                <a:gd name="T25" fmla="*/ 1013 h 4320"/>
                <a:gd name="T26" fmla="*/ 1523 w 1773"/>
                <a:gd name="T27" fmla="*/ 1125 h 4320"/>
                <a:gd name="T28" fmla="*/ 1508 w 1773"/>
                <a:gd name="T29" fmla="*/ 1237 h 4320"/>
                <a:gd name="T30" fmla="*/ 1496 w 1773"/>
                <a:gd name="T31" fmla="*/ 1350 h 4320"/>
                <a:gd name="T32" fmla="*/ 1497 w 1773"/>
                <a:gd name="T33" fmla="*/ 1458 h 4320"/>
                <a:gd name="T34" fmla="*/ 1517 w 1773"/>
                <a:gd name="T35" fmla="*/ 1560 h 4320"/>
                <a:gd name="T36" fmla="*/ 1557 w 1773"/>
                <a:gd name="T37" fmla="*/ 1659 h 4320"/>
                <a:gd name="T38" fmla="*/ 1611 w 1773"/>
                <a:gd name="T39" fmla="*/ 1757 h 4320"/>
                <a:gd name="T40" fmla="*/ 1669 w 1773"/>
                <a:gd name="T41" fmla="*/ 1855 h 4320"/>
                <a:gd name="T42" fmla="*/ 1721 w 1773"/>
                <a:gd name="T43" fmla="*/ 1954 h 4320"/>
                <a:gd name="T44" fmla="*/ 1759 w 1773"/>
                <a:gd name="T45" fmla="*/ 2057 h 4320"/>
                <a:gd name="T46" fmla="*/ 1773 w 1773"/>
                <a:gd name="T47" fmla="*/ 2160 h 4320"/>
                <a:gd name="T48" fmla="*/ 1759 w 1773"/>
                <a:gd name="T49" fmla="*/ 2263 h 4320"/>
                <a:gd name="T50" fmla="*/ 1721 w 1773"/>
                <a:gd name="T51" fmla="*/ 2366 h 4320"/>
                <a:gd name="T52" fmla="*/ 1669 w 1773"/>
                <a:gd name="T53" fmla="*/ 2465 h 4320"/>
                <a:gd name="T54" fmla="*/ 1611 w 1773"/>
                <a:gd name="T55" fmla="*/ 2563 h 4320"/>
                <a:gd name="T56" fmla="*/ 1557 w 1773"/>
                <a:gd name="T57" fmla="*/ 2661 h 4320"/>
                <a:gd name="T58" fmla="*/ 1517 w 1773"/>
                <a:gd name="T59" fmla="*/ 2760 h 4320"/>
                <a:gd name="T60" fmla="*/ 1497 w 1773"/>
                <a:gd name="T61" fmla="*/ 2862 h 4320"/>
                <a:gd name="T62" fmla="*/ 1496 w 1773"/>
                <a:gd name="T63" fmla="*/ 2970 h 4320"/>
                <a:gd name="T64" fmla="*/ 1508 w 1773"/>
                <a:gd name="T65" fmla="*/ 3083 h 4320"/>
                <a:gd name="T66" fmla="*/ 1523 w 1773"/>
                <a:gd name="T67" fmla="*/ 3195 h 4320"/>
                <a:gd name="T68" fmla="*/ 1534 w 1773"/>
                <a:gd name="T69" fmla="*/ 3307 h 4320"/>
                <a:gd name="T70" fmla="*/ 1530 w 1773"/>
                <a:gd name="T71" fmla="*/ 3413 h 4320"/>
                <a:gd name="T72" fmla="*/ 1505 w 1773"/>
                <a:gd name="T73" fmla="*/ 3512 h 4320"/>
                <a:gd name="T74" fmla="*/ 1456 w 1773"/>
                <a:gd name="T75" fmla="*/ 3595 h 4320"/>
                <a:gd name="T76" fmla="*/ 1390 w 1773"/>
                <a:gd name="T77" fmla="*/ 3669 h 4320"/>
                <a:gd name="T78" fmla="*/ 1311 w 1773"/>
                <a:gd name="T79" fmla="*/ 3736 h 4320"/>
                <a:gd name="T80" fmla="*/ 1227 w 1773"/>
                <a:gd name="T81" fmla="*/ 3800 h 4320"/>
                <a:gd name="T82" fmla="*/ 1145 w 1773"/>
                <a:gd name="T83" fmla="*/ 3864 h 4320"/>
                <a:gd name="T84" fmla="*/ 1069 w 1773"/>
                <a:gd name="T85" fmla="*/ 3933 h 4320"/>
                <a:gd name="T86" fmla="*/ 1007 w 1773"/>
                <a:gd name="T87" fmla="*/ 4008 h 4320"/>
                <a:gd name="T88" fmla="*/ 957 w 1773"/>
                <a:gd name="T89" fmla="*/ 4103 h 4320"/>
                <a:gd name="T90" fmla="*/ 921 w 1773"/>
                <a:gd name="T91" fmla="*/ 4209 h 4320"/>
                <a:gd name="T92" fmla="*/ 891 w 1773"/>
                <a:gd name="T93" fmla="*/ 4320 h 4320"/>
                <a:gd name="T94" fmla="*/ 0 w 1773"/>
                <a:gd name="T9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 title="left scallop inline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>
                <a:gd name="T0" fmla="*/ 188 w 1037"/>
                <a:gd name="T1" fmla="*/ 55 h 4320"/>
                <a:gd name="T2" fmla="*/ 234 w 1037"/>
                <a:gd name="T3" fmla="*/ 223 h 4320"/>
                <a:gd name="T4" fmla="*/ 292 w 1037"/>
                <a:gd name="T5" fmla="*/ 381 h 4320"/>
                <a:gd name="T6" fmla="*/ 382 w 1037"/>
                <a:gd name="T7" fmla="*/ 503 h 4320"/>
                <a:gd name="T8" fmla="*/ 502 w 1037"/>
                <a:gd name="T9" fmla="*/ 603 h 4320"/>
                <a:gd name="T10" fmla="*/ 628 w 1037"/>
                <a:gd name="T11" fmla="*/ 700 h 4320"/>
                <a:gd name="T12" fmla="*/ 736 w 1037"/>
                <a:gd name="T13" fmla="*/ 808 h 4320"/>
                <a:gd name="T14" fmla="*/ 800 w 1037"/>
                <a:gd name="T15" fmla="*/ 937 h 4320"/>
                <a:gd name="T16" fmla="*/ 812 w 1037"/>
                <a:gd name="T17" fmla="*/ 1085 h 4320"/>
                <a:gd name="T18" fmla="*/ 796 w 1037"/>
                <a:gd name="T19" fmla="*/ 1242 h 4320"/>
                <a:gd name="T20" fmla="*/ 778 w 1037"/>
                <a:gd name="T21" fmla="*/ 1401 h 4320"/>
                <a:gd name="T22" fmla="*/ 784 w 1037"/>
                <a:gd name="T23" fmla="*/ 1551 h 4320"/>
                <a:gd name="T24" fmla="*/ 841 w 1037"/>
                <a:gd name="T25" fmla="*/ 1702 h 4320"/>
                <a:gd name="T26" fmla="*/ 926 w 1037"/>
                <a:gd name="T27" fmla="*/ 1851 h 4320"/>
                <a:gd name="T28" fmla="*/ 1003 w 1037"/>
                <a:gd name="T29" fmla="*/ 2003 h 4320"/>
                <a:gd name="T30" fmla="*/ 1037 w 1037"/>
                <a:gd name="T31" fmla="*/ 2160 h 4320"/>
                <a:gd name="T32" fmla="*/ 1003 w 1037"/>
                <a:gd name="T33" fmla="*/ 2317 h 4320"/>
                <a:gd name="T34" fmla="*/ 926 w 1037"/>
                <a:gd name="T35" fmla="*/ 2469 h 4320"/>
                <a:gd name="T36" fmla="*/ 841 w 1037"/>
                <a:gd name="T37" fmla="*/ 2618 h 4320"/>
                <a:gd name="T38" fmla="*/ 784 w 1037"/>
                <a:gd name="T39" fmla="*/ 2769 h 4320"/>
                <a:gd name="T40" fmla="*/ 778 w 1037"/>
                <a:gd name="T41" fmla="*/ 2919 h 4320"/>
                <a:gd name="T42" fmla="*/ 796 w 1037"/>
                <a:gd name="T43" fmla="*/ 3078 h 4320"/>
                <a:gd name="T44" fmla="*/ 812 w 1037"/>
                <a:gd name="T45" fmla="*/ 3235 h 4320"/>
                <a:gd name="T46" fmla="*/ 800 w 1037"/>
                <a:gd name="T47" fmla="*/ 3383 h 4320"/>
                <a:gd name="T48" fmla="*/ 736 w 1037"/>
                <a:gd name="T49" fmla="*/ 3512 h 4320"/>
                <a:gd name="T50" fmla="*/ 628 w 1037"/>
                <a:gd name="T51" fmla="*/ 3620 h 4320"/>
                <a:gd name="T52" fmla="*/ 502 w 1037"/>
                <a:gd name="T53" fmla="*/ 3717 h 4320"/>
                <a:gd name="T54" fmla="*/ 382 w 1037"/>
                <a:gd name="T55" fmla="*/ 3817 h 4320"/>
                <a:gd name="T56" fmla="*/ 292 w 1037"/>
                <a:gd name="T57" fmla="*/ 3939 h 4320"/>
                <a:gd name="T58" fmla="*/ 234 w 1037"/>
                <a:gd name="T59" fmla="*/ 4097 h 4320"/>
                <a:gd name="T60" fmla="*/ 188 w 1037"/>
                <a:gd name="T61" fmla="*/ 4265 h 4320"/>
                <a:gd name="T62" fmla="*/ 17 w 1037"/>
                <a:gd name="T63" fmla="*/ 4278 h 4320"/>
                <a:gd name="T64" fmla="*/ 60 w 1037"/>
                <a:gd name="T65" fmla="*/ 4131 h 4320"/>
                <a:gd name="T66" fmla="*/ 109 w 1037"/>
                <a:gd name="T67" fmla="*/ 3964 h 4320"/>
                <a:gd name="T68" fmla="*/ 186 w 1037"/>
                <a:gd name="T69" fmla="*/ 3804 h 4320"/>
                <a:gd name="T70" fmla="*/ 303 w 1037"/>
                <a:gd name="T71" fmla="*/ 3672 h 4320"/>
                <a:gd name="T72" fmla="*/ 438 w 1037"/>
                <a:gd name="T73" fmla="*/ 3565 h 4320"/>
                <a:gd name="T74" fmla="*/ 561 w 1037"/>
                <a:gd name="T75" fmla="*/ 3466 h 4320"/>
                <a:gd name="T76" fmla="*/ 638 w 1037"/>
                <a:gd name="T77" fmla="*/ 3367 h 4320"/>
                <a:gd name="T78" fmla="*/ 654 w 1037"/>
                <a:gd name="T79" fmla="*/ 3265 h 4320"/>
                <a:gd name="T80" fmla="*/ 642 w 1037"/>
                <a:gd name="T81" fmla="*/ 3137 h 4320"/>
                <a:gd name="T82" fmla="*/ 620 w 1037"/>
                <a:gd name="T83" fmla="*/ 2952 h 4320"/>
                <a:gd name="T84" fmla="*/ 628 w 1037"/>
                <a:gd name="T85" fmla="*/ 2737 h 4320"/>
                <a:gd name="T86" fmla="*/ 685 w 1037"/>
                <a:gd name="T87" fmla="*/ 2574 h 4320"/>
                <a:gd name="T88" fmla="*/ 767 w 1037"/>
                <a:gd name="T89" fmla="*/ 2423 h 4320"/>
                <a:gd name="T90" fmla="*/ 834 w 1037"/>
                <a:gd name="T91" fmla="*/ 2303 h 4320"/>
                <a:gd name="T92" fmla="*/ 873 w 1037"/>
                <a:gd name="T93" fmla="*/ 2194 h 4320"/>
                <a:gd name="T94" fmla="*/ 864 w 1037"/>
                <a:gd name="T95" fmla="*/ 2092 h 4320"/>
                <a:gd name="T96" fmla="*/ 813 w 1037"/>
                <a:gd name="T97" fmla="*/ 1978 h 4320"/>
                <a:gd name="T98" fmla="*/ 739 w 1037"/>
                <a:gd name="T99" fmla="*/ 1848 h 4320"/>
                <a:gd name="T100" fmla="*/ 661 w 1037"/>
                <a:gd name="T101" fmla="*/ 1694 h 4320"/>
                <a:gd name="T102" fmla="*/ 618 w 1037"/>
                <a:gd name="T103" fmla="*/ 1511 h 4320"/>
                <a:gd name="T104" fmla="*/ 626 w 1037"/>
                <a:gd name="T105" fmla="*/ 1299 h 4320"/>
                <a:gd name="T106" fmla="*/ 647 w 1037"/>
                <a:gd name="T107" fmla="*/ 1139 h 4320"/>
                <a:gd name="T108" fmla="*/ 652 w 1037"/>
                <a:gd name="T109" fmla="*/ 1018 h 4320"/>
                <a:gd name="T110" fmla="*/ 620 w 1037"/>
                <a:gd name="T111" fmla="*/ 920 h 4320"/>
                <a:gd name="T112" fmla="*/ 523 w 1037"/>
                <a:gd name="T113" fmla="*/ 822 h 4320"/>
                <a:gd name="T114" fmla="*/ 392 w 1037"/>
                <a:gd name="T115" fmla="*/ 721 h 4320"/>
                <a:gd name="T116" fmla="*/ 261 w 1037"/>
                <a:gd name="T117" fmla="*/ 607 h 4320"/>
                <a:gd name="T118" fmla="*/ 156 w 1037"/>
                <a:gd name="T119" fmla="*/ 465 h 4320"/>
                <a:gd name="T120" fmla="*/ 90 w 1037"/>
                <a:gd name="T121" fmla="*/ 301 h 4320"/>
                <a:gd name="T122" fmla="*/ 46 w 1037"/>
                <a:gd name="T123" fmla="*/ 137 h 4320"/>
                <a:gd name="T124" fmla="*/ 0 w 1037"/>
                <a:gd name="T12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6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968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856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628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Freeform 11" title="right scallop background shape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>
              <a:gd name="T0" fmla="*/ 448 w 558"/>
              <a:gd name="T1" fmla="*/ 43 h 4320"/>
              <a:gd name="T2" fmla="*/ 469 w 558"/>
              <a:gd name="T3" fmla="*/ 143 h 4320"/>
              <a:gd name="T4" fmla="*/ 503 w 558"/>
              <a:gd name="T5" fmla="*/ 216 h 4320"/>
              <a:gd name="T6" fmla="*/ 535 w 558"/>
              <a:gd name="T7" fmla="*/ 289 h 4320"/>
              <a:gd name="T8" fmla="*/ 556 w 558"/>
              <a:gd name="T9" fmla="*/ 389 h 4320"/>
              <a:gd name="T10" fmla="*/ 552 w 558"/>
              <a:gd name="T11" fmla="*/ 513 h 4320"/>
              <a:gd name="T12" fmla="*/ 525 w 558"/>
              <a:gd name="T13" fmla="*/ 601 h 4320"/>
              <a:gd name="T14" fmla="*/ 491 w 558"/>
              <a:gd name="T15" fmla="*/ 672 h 4320"/>
              <a:gd name="T16" fmla="*/ 460 w 558"/>
              <a:gd name="T17" fmla="*/ 750 h 4320"/>
              <a:gd name="T18" fmla="*/ 447 w 558"/>
              <a:gd name="T19" fmla="*/ 864 h 4320"/>
              <a:gd name="T20" fmla="*/ 460 w 558"/>
              <a:gd name="T21" fmla="*/ 978 h 4320"/>
              <a:gd name="T22" fmla="*/ 491 w 558"/>
              <a:gd name="T23" fmla="*/ 1056 h 4320"/>
              <a:gd name="T24" fmla="*/ 525 w 558"/>
              <a:gd name="T25" fmla="*/ 1127 h 4320"/>
              <a:gd name="T26" fmla="*/ 552 w 558"/>
              <a:gd name="T27" fmla="*/ 1215 h 4320"/>
              <a:gd name="T28" fmla="*/ 556 w 558"/>
              <a:gd name="T29" fmla="*/ 1339 h 4320"/>
              <a:gd name="T30" fmla="*/ 535 w 558"/>
              <a:gd name="T31" fmla="*/ 1439 h 4320"/>
              <a:gd name="T32" fmla="*/ 503 w 558"/>
              <a:gd name="T33" fmla="*/ 1512 h 4320"/>
              <a:gd name="T34" fmla="*/ 469 w 558"/>
              <a:gd name="T35" fmla="*/ 1585 h 4320"/>
              <a:gd name="T36" fmla="*/ 448 w 558"/>
              <a:gd name="T37" fmla="*/ 1685 h 4320"/>
              <a:gd name="T38" fmla="*/ 453 w 558"/>
              <a:gd name="T39" fmla="*/ 1809 h 4320"/>
              <a:gd name="T40" fmla="*/ 479 w 558"/>
              <a:gd name="T41" fmla="*/ 1897 h 4320"/>
              <a:gd name="T42" fmla="*/ 515 w 558"/>
              <a:gd name="T43" fmla="*/ 1968 h 4320"/>
              <a:gd name="T44" fmla="*/ 545 w 558"/>
              <a:gd name="T45" fmla="*/ 2046 h 4320"/>
              <a:gd name="T46" fmla="*/ 558 w 558"/>
              <a:gd name="T47" fmla="*/ 2159 h 4320"/>
              <a:gd name="T48" fmla="*/ 545 w 558"/>
              <a:gd name="T49" fmla="*/ 2274 h 4320"/>
              <a:gd name="T50" fmla="*/ 515 w 558"/>
              <a:gd name="T51" fmla="*/ 2352 h 4320"/>
              <a:gd name="T52" fmla="*/ 479 w 558"/>
              <a:gd name="T53" fmla="*/ 2423 h 4320"/>
              <a:gd name="T54" fmla="*/ 453 w 558"/>
              <a:gd name="T55" fmla="*/ 2511 h 4320"/>
              <a:gd name="T56" fmla="*/ 448 w 558"/>
              <a:gd name="T57" fmla="*/ 2635 h 4320"/>
              <a:gd name="T58" fmla="*/ 469 w 558"/>
              <a:gd name="T59" fmla="*/ 2735 h 4320"/>
              <a:gd name="T60" fmla="*/ 515 w 558"/>
              <a:gd name="T61" fmla="*/ 2832 h 4320"/>
              <a:gd name="T62" fmla="*/ 545 w 558"/>
              <a:gd name="T63" fmla="*/ 2910 h 4320"/>
              <a:gd name="T64" fmla="*/ 558 w 558"/>
              <a:gd name="T65" fmla="*/ 3024 h 4320"/>
              <a:gd name="T66" fmla="*/ 545 w 558"/>
              <a:gd name="T67" fmla="*/ 3138 h 4320"/>
              <a:gd name="T68" fmla="*/ 515 w 558"/>
              <a:gd name="T69" fmla="*/ 3216 h 4320"/>
              <a:gd name="T70" fmla="*/ 479 w 558"/>
              <a:gd name="T71" fmla="*/ 3287 h 4320"/>
              <a:gd name="T72" fmla="*/ 453 w 558"/>
              <a:gd name="T73" fmla="*/ 3375 h 4320"/>
              <a:gd name="T74" fmla="*/ 448 w 558"/>
              <a:gd name="T75" fmla="*/ 3499 h 4320"/>
              <a:gd name="T76" fmla="*/ 469 w 558"/>
              <a:gd name="T77" fmla="*/ 3599 h 4320"/>
              <a:gd name="T78" fmla="*/ 503 w 558"/>
              <a:gd name="T79" fmla="*/ 3672 h 4320"/>
              <a:gd name="T80" fmla="*/ 535 w 558"/>
              <a:gd name="T81" fmla="*/ 3745 h 4320"/>
              <a:gd name="T82" fmla="*/ 556 w 558"/>
              <a:gd name="T83" fmla="*/ 3845 h 4320"/>
              <a:gd name="T84" fmla="*/ 552 w 558"/>
              <a:gd name="T85" fmla="*/ 3969 h 4320"/>
              <a:gd name="T86" fmla="*/ 525 w 558"/>
              <a:gd name="T87" fmla="*/ 4057 h 4320"/>
              <a:gd name="T88" fmla="*/ 491 w 558"/>
              <a:gd name="T89" fmla="*/ 4128 h 4320"/>
              <a:gd name="T90" fmla="*/ 460 w 558"/>
              <a:gd name="T91" fmla="*/ 4206 h 4320"/>
              <a:gd name="T92" fmla="*/ 447 w 558"/>
              <a:gd name="T93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3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teacherpages.com/webpages/ewevodau/sat.cfm?subpage=91084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pts.dyc.edu/learningcenter/owl/exercises/agreement_pa_ex2.htm" TargetMode="External"/><Relationship Id="rId2" Type="http://schemas.openxmlformats.org/officeDocument/2006/relationships/hyperlink" Target="https://www.oupcanada.com/higher_education/companion/literature/9780195425154/eng_135/quiz_subject_verb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000"/>
              <a:t>Pronoun and antecedent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By: Nicole Davis, Connor bates, Erica Oakley, Natalia Bosch, Rachel Shelton</a:t>
            </a: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 might see this on the psat or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Example 2: What word(s) should be changed to make the sentence correct?</a:t>
            </a:r>
          </a:p>
          <a:p>
            <a:pPr marL="0" indent="0">
              <a:buNone/>
            </a:pPr>
            <a:r>
              <a:rPr lang="en-US"/>
              <a:t>"The woolly mammoth, a relative of the elephant, roamed through northern Eurasia and North America before their extinction."</a:t>
            </a:r>
          </a:p>
          <a:p>
            <a:pPr marL="0" indent="0">
              <a:buNone/>
            </a:pPr>
            <a:r>
              <a:rPr lang="en-US"/>
              <a:t>A.) a relative of the elephant</a:t>
            </a:r>
          </a:p>
          <a:p>
            <a:pPr marL="0" indent="0">
              <a:buNone/>
            </a:pPr>
            <a:r>
              <a:rPr lang="en-US"/>
              <a:t>B.) roamed through</a:t>
            </a:r>
          </a:p>
          <a:p>
            <a:pPr marL="0" indent="0">
              <a:buNone/>
            </a:pPr>
            <a:r>
              <a:rPr lang="en-US"/>
              <a:t>C.) and </a:t>
            </a:r>
          </a:p>
          <a:p>
            <a:pPr marL="0" indent="0">
              <a:buNone/>
            </a:pPr>
            <a:r>
              <a:rPr lang="en-US"/>
              <a:t>D.) their </a:t>
            </a:r>
          </a:p>
          <a:p>
            <a:pPr marL="0" indent="0">
              <a:buNone/>
            </a:pPr>
            <a:r>
              <a:rPr lang="en-US"/>
              <a:t>E.) no change </a:t>
            </a:r>
          </a:p>
        </p:txBody>
      </p:sp>
      <p:sp>
        <p:nvSpPr>
          <p:cNvPr id="4" name="Donut 3"/>
          <p:cNvSpPr/>
          <p:nvPr/>
        </p:nvSpPr>
        <p:spPr>
          <a:xfrm>
            <a:off x="1116271" y="4636435"/>
            <a:ext cx="654980" cy="65498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 might see this on the psat or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55528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Example 3: What word(s) should be changed to make the sentence correct?</a:t>
            </a:r>
          </a:p>
          <a:p>
            <a:pPr marL="0" indent="0">
              <a:buNone/>
            </a:pPr>
            <a:r>
              <a:rPr lang="en-US"/>
              <a:t>"The ruby-tailed tree crawler is a rare species of a caterpillar; they only live in isolated sections of the Amazon jungle." </a:t>
            </a:r>
          </a:p>
          <a:p>
            <a:pPr marL="0" indent="0">
              <a:buNone/>
            </a:pPr>
            <a:r>
              <a:rPr lang="en-US"/>
              <a:t>A.) a rare species</a:t>
            </a:r>
          </a:p>
          <a:p>
            <a:pPr marL="0" indent="0">
              <a:buNone/>
            </a:pPr>
            <a:r>
              <a:rPr lang="en-US"/>
              <a:t>B.) they</a:t>
            </a:r>
          </a:p>
          <a:p>
            <a:pPr marL="0" indent="0">
              <a:buNone/>
            </a:pPr>
            <a:r>
              <a:rPr lang="en-US"/>
              <a:t>C.) live in</a:t>
            </a:r>
          </a:p>
          <a:p>
            <a:pPr marL="0" indent="0">
              <a:buNone/>
            </a:pPr>
            <a:r>
              <a:rPr lang="en-US"/>
              <a:t>D.) isolated sections</a:t>
            </a:r>
          </a:p>
          <a:p>
            <a:pPr marL="0" indent="0">
              <a:buNone/>
            </a:pPr>
            <a:r>
              <a:rPr lang="en-US"/>
              <a:t>E.) no error</a:t>
            </a:r>
          </a:p>
        </p:txBody>
      </p:sp>
      <p:sp>
        <p:nvSpPr>
          <p:cNvPr id="4" name="Donut 3"/>
          <p:cNvSpPr/>
          <p:nvPr/>
        </p:nvSpPr>
        <p:spPr>
          <a:xfrm>
            <a:off x="1130769" y="3642842"/>
            <a:ext cx="652366" cy="66277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Informational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http://www.myteacherpages.com/webpages/ewevodau/sat.cfm?subpage=910847</a:t>
            </a:r>
            <a:endParaRPr lang="en-US"/>
          </a:p>
          <a:p>
            <a:r>
              <a:rPr lang="en-US"/>
              <a:t>http://www.veritasprep.com/blog/2013/08/sat-tip-of-the-week-3-types-of-antecedent-errors/</a:t>
            </a:r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Games or quiz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https://www.oupcanada.com/higher_education/companion/literature/9780195425154/eng_135/quiz_subject_verb.html</a:t>
            </a:r>
            <a:endParaRPr lang="en-US"/>
          </a:p>
          <a:p>
            <a:r>
              <a:rPr lang="en-US">
                <a:hlinkClick r:id="rId3"/>
              </a:rPr>
              <a:t>https://depts.dyc.edu/learningcenter/owl/exercises/agreement_pa_ex2.htm</a:t>
            </a:r>
            <a:endParaRPr lang="en-US"/>
          </a:p>
          <a:p>
            <a:r>
              <a:rPr lang="en-US"/>
              <a:t>http://www.varsitytutors.com/psat_writing-identifying-pronoun-antecedent-agreement-errors-practice-test</a:t>
            </a:r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With a partner write a story with each sentence containing a  pronoun and antecedent. Make sure they are properly used. </a:t>
            </a:r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Worksheets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640" y="1295215"/>
            <a:ext cx="4131707" cy="5346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212" y="1295214"/>
            <a:ext cx="4131707" cy="534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error? Why is it an error?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/>
              <a:t>Error:  The pronoun doesn't agree with the antecedent in number</a:t>
            </a:r>
          </a:p>
          <a:p>
            <a:pPr marL="0" indent="0">
              <a:buNone/>
            </a:pPr>
            <a:r>
              <a:rPr lang="en-US"/>
              <a:t>Ex: Elephants are the largest land animals on Earth; these mammals live primarily on the African continent where it primarily eats grasses, bamboo, bark, and leaves for survival.</a:t>
            </a:r>
          </a:p>
          <a:p>
            <a:pPr marL="0" indent="0">
              <a:buNone/>
            </a:pPr>
            <a:r>
              <a:rPr lang="en-US"/>
              <a:t>Why: it does not match the antecedent elephants, you would have to say their</a:t>
            </a:r>
          </a:p>
          <a:p>
            <a:pPr>
              <a:buFont typeface="Arial" charset="0"/>
              <a:buChar char="•"/>
            </a:pPr>
            <a:r>
              <a:rPr lang="en-US"/>
              <a:t>Error: To many or no antecedents </a:t>
            </a:r>
          </a:p>
          <a:p>
            <a:pPr marL="0" indent="0">
              <a:buNone/>
            </a:pPr>
            <a:r>
              <a:rPr lang="en-US"/>
              <a:t>Ex (to many): when Mathilda lost Mary Ann's manuscript, she was upset.</a:t>
            </a:r>
          </a:p>
          <a:p>
            <a:pPr marL="0" indent="0">
              <a:buNone/>
            </a:pPr>
            <a:r>
              <a:rPr lang="en-US"/>
              <a:t>Why: who was upset? It could be Mathilda or Mary Ann </a:t>
            </a:r>
          </a:p>
          <a:p>
            <a:pPr marL="0" indent="0">
              <a:buNone/>
            </a:pPr>
            <a:r>
              <a:rPr lang="en-US"/>
              <a:t>Ex (none): when mark went in for his physical exam, they needed to take a blood sample.</a:t>
            </a:r>
          </a:p>
          <a:p>
            <a:pPr marL="0" indent="0">
              <a:buNone/>
            </a:pPr>
            <a:r>
              <a:rPr lang="en-US"/>
              <a:t>Why:  who are they? They could be anyone.</a:t>
            </a:r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110" y="353148"/>
            <a:ext cx="10178322" cy="1492132"/>
          </a:xfrm>
        </p:spPr>
        <p:txBody>
          <a:bodyPr/>
          <a:lstStyle/>
          <a:p>
            <a:r>
              <a:rPr lang="en-US"/>
              <a:t>3 examples of grammatical errors and methods for fixing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 1: Elephants are the largest land animals on Earth; these mammals live primarily on the African continent where it primarily eats grasses, bamboo, bark, and leaves for survival.</a:t>
            </a:r>
          </a:p>
          <a:p>
            <a:pPr marL="0" indent="0">
              <a:buNone/>
            </a:pPr>
            <a:r>
              <a:rPr lang="en-US"/>
              <a:t>Fixing method:  Double-check whether the subject is singular or plural before using an antecedent.  </a:t>
            </a:r>
            <a:r>
              <a:rPr lang="en-US" i="1"/>
              <a:t>Elephants are the largest land animals on Earth; these mammals live primarily on the African continent where they primarily eats grasses, bamboo, bark, and leaves for survival.</a:t>
            </a:r>
          </a:p>
          <a:p>
            <a:pPr marL="0" indent="0">
              <a:buNone/>
            </a:pPr>
            <a:endParaRPr lang="en-US"/>
          </a:p>
          <a:p>
            <a:pPr>
              <a:buFont typeface="Arial" charset="0"/>
              <a:buChar char="•"/>
            </a:pPr>
            <a:endParaRPr lang="en-US"/>
          </a:p>
          <a:p>
            <a:pPr>
              <a:buFont typeface="Arial" charset="0"/>
              <a:buChar char="•"/>
            </a:pP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815" y="3795984"/>
            <a:ext cx="3965647" cy="306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examples of grammatical errors and methods for fixing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/>
              <a:t>Ex 2: When Mathilda lost Mary Ann's manuscript, she was upset.</a:t>
            </a:r>
          </a:p>
          <a:p>
            <a:pPr marL="0" indent="0">
              <a:buNone/>
            </a:pPr>
            <a:r>
              <a:rPr lang="en-US"/>
              <a:t>Fixing method: Replace the antecedent with a proper noun to specify whether it is Mathilda or Mary Ann who is upset.  </a:t>
            </a:r>
            <a:r>
              <a:rPr lang="en-US" i="1"/>
              <a:t>When Mathilda lost Mary Ann's manuscript, Mary Ann was upset.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078" y="3619366"/>
            <a:ext cx="4425107" cy="286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examples of grammatical errors and methods for fixing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/>
              <a:t>Ex 3: When Mark went in for his physical exam, they needed to take a blood sample.</a:t>
            </a:r>
          </a:p>
          <a:p>
            <a:pPr marL="0" indent="0">
              <a:buNone/>
            </a:pPr>
            <a:r>
              <a:rPr lang="en-US"/>
              <a:t>Fixing method:  Specify who 'they' is to make the sentence and setting clearer.  </a:t>
            </a:r>
            <a:r>
              <a:rPr lang="en-US" i="1"/>
              <a:t>When Mark went in for his physical exam, the doctors needed to take a blood sample.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198898" y="3145499"/>
            <a:ext cx="3108193" cy="318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1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group practice 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0649" y="1874517"/>
            <a:ext cx="769792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Find the Antecedent and Pronoun or The Mistake:</a:t>
            </a:r>
          </a:p>
          <a:p>
            <a:pPr marL="285750" indent="-285750">
              <a:buFontTx/>
              <a:buChar char="-"/>
            </a:pPr>
            <a:endParaRPr lang="en-US"/>
          </a:p>
          <a:p>
            <a:r>
              <a:rPr lang="en-US" sz="2000"/>
              <a:t>He and John have his bike.</a:t>
            </a:r>
          </a:p>
          <a:p>
            <a:endParaRPr lang="en-US" sz="2000"/>
          </a:p>
          <a:p>
            <a:r>
              <a:rPr lang="en-US" sz="2000"/>
              <a:t>Antecedent: He, John</a:t>
            </a:r>
          </a:p>
          <a:p>
            <a:r>
              <a:rPr lang="en-US" sz="2000"/>
              <a:t>Pronoun: his</a:t>
            </a:r>
          </a:p>
          <a:p>
            <a:r>
              <a:rPr lang="en-US" sz="2000"/>
              <a:t>Mistake: unclear antecedent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462" y="2866132"/>
            <a:ext cx="5412414" cy="342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group 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Rachel loves their bird, Haven.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Antecedent: Rachel</a:t>
            </a:r>
          </a:p>
          <a:p>
            <a:pPr marL="0" indent="0">
              <a:buNone/>
            </a:pPr>
            <a:r>
              <a:rPr lang="en-US" sz="2400"/>
              <a:t>Pronoun: Their</a:t>
            </a:r>
          </a:p>
          <a:p>
            <a:pPr marL="0" indent="0">
              <a:buNone/>
            </a:pPr>
            <a:r>
              <a:rPr lang="en-US" sz="2400"/>
              <a:t>Mistake: improper amount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814" y="1684266"/>
            <a:ext cx="4516205" cy="441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group 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59966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Erica rides her pony.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Antecedent: Erica</a:t>
            </a:r>
          </a:p>
          <a:p>
            <a:pPr marL="0" indent="0">
              <a:buNone/>
            </a:pPr>
            <a:r>
              <a:rPr lang="en-US" sz="2400"/>
              <a:t>Pronoun: her</a:t>
            </a:r>
          </a:p>
          <a:p>
            <a:pPr marL="0" indent="0">
              <a:buNone/>
            </a:pPr>
            <a:r>
              <a:rPr lang="en-US" sz="2400"/>
              <a:t>Mistake: none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882" y="1708409"/>
            <a:ext cx="4859306" cy="422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 might see this on the psat or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496" y="2110154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Example 1:  What change should occur in the following sentence? </a:t>
            </a:r>
          </a:p>
          <a:p>
            <a:pPr marL="0" indent="0">
              <a:buNone/>
            </a:pPr>
            <a:r>
              <a:rPr lang="en-US"/>
              <a:t>"When any one of these changes </a:t>
            </a:r>
            <a:r>
              <a:rPr lang="en-US" u="sng"/>
              <a:t>occur, it is</a:t>
            </a:r>
            <a:r>
              <a:rPr lang="en-US"/>
              <a:t> likely the result of careful analysis conducted by transportation planners."</a:t>
            </a:r>
          </a:p>
          <a:p>
            <a:pPr marL="0" indent="0">
              <a:buNone/>
            </a:pPr>
            <a:r>
              <a:rPr lang="en-US"/>
              <a:t>A.) No Change</a:t>
            </a:r>
          </a:p>
          <a:p>
            <a:pPr marL="0" indent="0">
              <a:buNone/>
            </a:pPr>
            <a:r>
              <a:rPr lang="en-US"/>
              <a:t>B.) occur, they are</a:t>
            </a:r>
          </a:p>
          <a:p>
            <a:pPr marL="0" indent="0">
              <a:buNone/>
            </a:pPr>
            <a:r>
              <a:rPr lang="en-US"/>
              <a:t>C.) occurs, they are</a:t>
            </a:r>
          </a:p>
          <a:p>
            <a:pPr marL="0" indent="0">
              <a:buNone/>
            </a:pPr>
            <a:r>
              <a:rPr lang="en-US"/>
              <a:t>D.) occurs, it is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onut 3"/>
          <p:cNvSpPr/>
          <p:nvPr/>
        </p:nvSpPr>
        <p:spPr>
          <a:xfrm>
            <a:off x="1301074" y="4446927"/>
            <a:ext cx="685020" cy="685020"/>
          </a:xfrm>
          <a:prstGeom prst="donut">
            <a:avLst>
              <a:gd name="adj" fmla="val 22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Badge_16x9</Template>
  <TotalTime>1910</TotalTime>
  <Words>694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Pronoun and antecedent issues</vt:lpstr>
      <vt:lpstr>What is the error? Why is it an error?</vt:lpstr>
      <vt:lpstr>3 examples of grammatical errors and methods for fixing</vt:lpstr>
      <vt:lpstr>3 examples of grammatical errors and methods for fixing</vt:lpstr>
      <vt:lpstr>3 examples of grammatical errors and methods for fixing</vt:lpstr>
      <vt:lpstr>3 group practice questions</vt:lpstr>
      <vt:lpstr>3 group practice questions</vt:lpstr>
      <vt:lpstr>3 group practice questions</vt:lpstr>
      <vt:lpstr>How we might see this on the psat or act</vt:lpstr>
      <vt:lpstr>How we might see this on the psat or act</vt:lpstr>
      <vt:lpstr>How we might see this on the psat or act</vt:lpstr>
      <vt:lpstr>Informational websites</vt:lpstr>
      <vt:lpstr>Games or quiz websites</vt:lpstr>
      <vt:lpstr>Class activity</vt:lpstr>
      <vt:lpstr>Worksheets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Nicole</dc:creator>
  <cp:lastModifiedBy>Reyes, Gina</cp:lastModifiedBy>
  <cp:revision>96</cp:revision>
  <dcterms:created xsi:type="dcterms:W3CDTF">2015-09-29T14:42:30Z</dcterms:created>
  <dcterms:modified xsi:type="dcterms:W3CDTF">2015-10-09T19:12:34Z</dcterms:modified>
</cp:coreProperties>
</file>