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3"/>
  </p:notesMasterIdLst>
  <p:handoutMasterIdLst>
    <p:handoutMasterId r:id="rId64"/>
  </p:handoutMasterIdLst>
  <p:sldIdLst>
    <p:sldId id="256" r:id="rId2"/>
    <p:sldId id="257" r:id="rId3"/>
    <p:sldId id="258" r:id="rId4"/>
    <p:sldId id="259" r:id="rId5"/>
    <p:sldId id="260" r:id="rId6"/>
    <p:sldId id="263" r:id="rId7"/>
    <p:sldId id="264" r:id="rId8"/>
    <p:sldId id="265" r:id="rId9"/>
    <p:sldId id="266" r:id="rId10"/>
    <p:sldId id="261" r:id="rId11"/>
    <p:sldId id="262" r:id="rId12"/>
    <p:sldId id="269" r:id="rId13"/>
    <p:sldId id="270" r:id="rId14"/>
    <p:sldId id="271" r:id="rId15"/>
    <p:sldId id="272" r:id="rId16"/>
    <p:sldId id="275" r:id="rId17"/>
    <p:sldId id="276" r:id="rId18"/>
    <p:sldId id="273" r:id="rId19"/>
    <p:sldId id="274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88" r:id="rId32"/>
    <p:sldId id="289" r:id="rId33"/>
    <p:sldId id="290" r:id="rId34"/>
    <p:sldId id="291" r:id="rId35"/>
    <p:sldId id="292" r:id="rId36"/>
    <p:sldId id="293" r:id="rId37"/>
    <p:sldId id="294" r:id="rId38"/>
    <p:sldId id="295" r:id="rId39"/>
    <p:sldId id="296" r:id="rId40"/>
    <p:sldId id="267" r:id="rId41"/>
    <p:sldId id="268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14" r:id="rId58"/>
    <p:sldId id="313" r:id="rId59"/>
    <p:sldId id="312" r:id="rId60"/>
    <p:sldId id="315" r:id="rId61"/>
    <p:sldId id="316" r:id="rId6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Objects="1">
      <p:cViewPr varScale="1">
        <p:scale>
          <a:sx n="81" d="100"/>
          <a:sy n="81" d="100"/>
        </p:scale>
        <p:origin x="96" y="3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notesMaster" Target="notesMasters/notesMaster1.xml"/><Relationship Id="rId68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B1D09E-B90A-474B-9CD6-6E4E0438544C}" type="datetimeFigureOut">
              <a:rPr lang="en-US" smtClean="0"/>
              <a:t>3/6/2017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1697E9-B0CD-7642-B490-C1E0D1DCB7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6942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1B656B-8BCF-8B49-A9D7-6979B36828CB}" type="datetimeFigureOut">
              <a:rPr lang="en-US" smtClean="0"/>
              <a:t>3/6/2017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144FE5-43FB-234F-9602-14EBBE4CB6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9831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dirty="0"/>
              <a:t>3/6/2017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C674-7DFC-42FE-B9CD-82963CDB1557}" type="datetimeFigureOut">
              <a:rPr lang="en-US" dirty="0"/>
              <a:t>3/6/2017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456F-F47D-4F25-8053-2A695DA0CA7D}" type="datetimeFigureOut">
              <a:rPr lang="en-US" dirty="0"/>
              <a:t>3/6/2017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C7379-69CC-4837-9905-BEBA22830C8A}" type="datetimeFigureOut">
              <a:rPr lang="en-US" dirty="0"/>
              <a:t>3/6/2017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8B7E-8AEE-4F10-BFEE-C999AD004D36}" type="datetimeFigureOut">
              <a:rPr lang="en-US" dirty="0"/>
              <a:t>3/6/2017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F3F9-58BC-440B-B37B-805B9055EF92}" type="datetimeFigureOut">
              <a:rPr lang="en-US" dirty="0"/>
              <a:t>3/6/2017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53AF-48EA-489D-8260-9DCAB666386A}" type="datetimeFigureOut">
              <a:rPr lang="en-US" dirty="0"/>
              <a:t>3/6/2017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dirty="0"/>
              <a:t>3/6/2017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dirty="0"/>
              <a:t>3/6/2017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dirty="0"/>
              <a:t>3/6/2017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dirty="0"/>
              <a:t>3/6/2017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dirty="0"/>
              <a:t>3/6/2017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dirty="0"/>
              <a:t>3/6/2017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dirty="0"/>
              <a:t>3/6/2017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dirty="0"/>
              <a:t>3/6/2017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dirty="0"/>
              <a:t>3/6/2017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dirty="0"/>
              <a:t>3/6/2017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1CF1133-3259-4C45-BABA-5B62D9C6F78D}" type="datetimeFigureOut">
              <a:rPr lang="en-US" dirty="0"/>
              <a:t>3/6/2017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74380" y="2786889"/>
            <a:ext cx="9144000" cy="1641490"/>
          </a:xfrm>
        </p:spPr>
        <p:txBody>
          <a:bodyPr/>
          <a:lstStyle/>
          <a:p>
            <a:r>
              <a:rPr lang="en-US" dirty="0" smtClean="0"/>
              <a:t>Adjectival and </a:t>
            </a:r>
          </a:p>
          <a:p>
            <a:r>
              <a:rPr lang="en-US" dirty="0" smtClean="0"/>
              <a:t>Adverbial Phrases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74380" y="5188855"/>
            <a:ext cx="9144000" cy="754025"/>
          </a:xfrm>
        </p:spPr>
        <p:txBody>
          <a:bodyPr/>
          <a:lstStyle/>
          <a:p>
            <a:r>
              <a:rPr lang="en-US" dirty="0" smtClean="0"/>
              <a:t>By: Sami K., Allie H., Ashton K., Gracie S., Lucy 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3630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79467" y="432083"/>
            <a:ext cx="102338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7200" dirty="0"/>
              <a:t> </a:t>
            </a:r>
            <a:r>
              <a:rPr lang="en-US" sz="7200" dirty="0" smtClean="0"/>
              <a:t>What is the adjectival </a:t>
            </a:r>
            <a:r>
              <a:rPr lang="en-US" sz="7200" smtClean="0"/>
              <a:t>phrase(s)?</a:t>
            </a:r>
          </a:p>
          <a:p>
            <a:pPr marL="0" indent="0">
              <a:buNone/>
            </a:pPr>
            <a:endParaRPr lang="en-US" sz="7200" dirty="0" smtClean="0"/>
          </a:p>
          <a:p>
            <a:pPr marL="0" indent="0">
              <a:buNone/>
            </a:pPr>
            <a:r>
              <a:rPr lang="en-US" sz="7200" dirty="0" smtClean="0"/>
              <a:t>Paul </a:t>
            </a:r>
            <a:r>
              <a:rPr lang="en-US" sz="7200" dirty="0"/>
              <a:t>from New York was on a long journey to Arizona.</a:t>
            </a:r>
          </a:p>
        </p:txBody>
      </p:sp>
    </p:spTree>
    <p:extLst>
      <p:ext uri="{BB962C8B-B14F-4D97-AF65-F5344CB8AC3E}">
        <p14:creationId xmlns:p14="http://schemas.microsoft.com/office/powerpoint/2010/main" val="1804349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7200" dirty="0" smtClean="0"/>
              <a:t>Paul </a:t>
            </a:r>
            <a:r>
              <a:rPr lang="en-US" sz="7200" u="sng" dirty="0"/>
              <a:t>from New York</a:t>
            </a:r>
            <a:r>
              <a:rPr lang="en-US" sz="7200" dirty="0"/>
              <a:t> was on a long journey </a:t>
            </a:r>
            <a:r>
              <a:rPr lang="en-US" sz="7200" u="sng" dirty="0"/>
              <a:t>to Arizona</a:t>
            </a:r>
            <a:r>
              <a:rPr lang="en-US" sz="7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84677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1006" y="477403"/>
            <a:ext cx="102338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7200" dirty="0" smtClean="0"/>
              <a:t>What is the adjectival phrase(s)? What word is modified?</a:t>
            </a:r>
          </a:p>
          <a:p>
            <a:pPr marL="0" indent="0">
              <a:buNone/>
            </a:pPr>
            <a:r>
              <a:rPr lang="en-US" sz="7200" dirty="0" smtClean="0"/>
              <a:t>The house across the street is my grandmother's.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635992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50958" y="1159761"/>
            <a:ext cx="1063364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/>
              <a:t>The house </a:t>
            </a:r>
            <a:r>
              <a:rPr lang="en-US" sz="7200" u="sng" dirty="0"/>
              <a:t>across the street </a:t>
            </a:r>
            <a:r>
              <a:rPr lang="en-US" sz="7200" dirty="0"/>
              <a:t>is my grandmother’s</a:t>
            </a:r>
            <a:r>
              <a:rPr lang="en-US" sz="7200" dirty="0" smtClean="0"/>
              <a:t>.</a:t>
            </a:r>
          </a:p>
          <a:p>
            <a:endParaRPr lang="en-US" sz="7200" u="sng" dirty="0"/>
          </a:p>
          <a:p>
            <a:r>
              <a:rPr lang="en-US" sz="7200" dirty="0" smtClean="0"/>
              <a:t>House is modified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207480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4709" y="988497"/>
            <a:ext cx="10515600" cy="6013567"/>
          </a:xfrm>
        </p:spPr>
        <p:txBody>
          <a:bodyPr>
            <a:normAutofit/>
          </a:bodyPr>
          <a:lstStyle/>
          <a:p>
            <a:r>
              <a:rPr lang="en-US" sz="7200" dirty="0"/>
              <a:t>What is the adjectival </a:t>
            </a:r>
            <a:r>
              <a:rPr lang="en-US" sz="7200" dirty="0" smtClean="0"/>
              <a:t>phrase(s</a:t>
            </a:r>
            <a:r>
              <a:rPr lang="en-US" sz="7200" dirty="0"/>
              <a:t>)? </a:t>
            </a:r>
            <a:endParaRPr lang="en-US" sz="7200" dirty="0" smtClean="0"/>
          </a:p>
          <a:p>
            <a:endParaRPr lang="en-US" sz="7200" dirty="0"/>
          </a:p>
          <a:p>
            <a:r>
              <a:rPr lang="en-US" sz="7200" dirty="0"/>
              <a:t>The woman on the screen was painting the fence a shade of pink. </a:t>
            </a:r>
          </a:p>
          <a:p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1095985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84391" y="1638164"/>
            <a:ext cx="9894297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/>
              <a:t>The woman </a:t>
            </a:r>
            <a:r>
              <a:rPr lang="en-US" sz="7200" u="sng" dirty="0"/>
              <a:t>on the screen </a:t>
            </a:r>
            <a:r>
              <a:rPr lang="en-US" sz="7200" dirty="0"/>
              <a:t>was </a:t>
            </a:r>
            <a:r>
              <a:rPr lang="en-US" sz="7200" dirty="0" smtClean="0"/>
              <a:t>painting the fence</a:t>
            </a:r>
            <a:r>
              <a:rPr lang="en-US" sz="7200" dirty="0"/>
              <a:t> </a:t>
            </a:r>
            <a:r>
              <a:rPr lang="en-US" sz="7200" dirty="0" smtClean="0"/>
              <a:t>a shade </a:t>
            </a:r>
            <a:r>
              <a:rPr lang="en-US" sz="7200" u="sng" dirty="0" smtClean="0"/>
              <a:t>of </a:t>
            </a:r>
            <a:r>
              <a:rPr lang="en-US" sz="7200" u="sng" dirty="0"/>
              <a:t>pink. 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1258453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912088"/>
          </a:xfrm>
        </p:spPr>
        <p:txBody>
          <a:bodyPr/>
          <a:lstStyle/>
          <a:p>
            <a:r>
              <a:rPr lang="en-US" dirty="0"/>
              <a:t>What is the adjectival phrase(s</a:t>
            </a:r>
            <a:r>
              <a:rPr lang="en-US" dirty="0" smtClean="0"/>
              <a:t>)? What question does it answer?</a:t>
            </a:r>
          </a:p>
          <a:p>
            <a:endParaRPr lang="en-US" dirty="0"/>
          </a:p>
          <a:p>
            <a:r>
              <a:rPr lang="en-US" dirty="0" smtClean="0"/>
              <a:t>My </a:t>
            </a:r>
            <a:r>
              <a:rPr lang="en-US" dirty="0"/>
              <a:t>grandfather is a man of great wisdom</a:t>
            </a:r>
            <a:r>
              <a:rPr lang="en-US" dirty="0" smtClean="0"/>
              <a:t>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1801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970076"/>
          </a:xfrm>
        </p:spPr>
        <p:txBody>
          <a:bodyPr/>
          <a:lstStyle/>
          <a:p>
            <a:r>
              <a:rPr lang="en-US" dirty="0"/>
              <a:t>My grandfather is a man </a:t>
            </a:r>
            <a:r>
              <a:rPr lang="en-US" u="sng" dirty="0"/>
              <a:t>of great wisdom</a:t>
            </a:r>
            <a:r>
              <a:rPr lang="en-US" u="sng" dirty="0" smtClean="0"/>
              <a:t>.</a:t>
            </a:r>
          </a:p>
          <a:p>
            <a:endParaRPr lang="en-US" u="sng" dirty="0"/>
          </a:p>
          <a:p>
            <a:r>
              <a:rPr lang="en-US" dirty="0" smtClean="0"/>
              <a:t>What kind?</a:t>
            </a:r>
          </a:p>
        </p:txBody>
      </p:sp>
    </p:spTree>
    <p:extLst>
      <p:ext uri="{BB962C8B-B14F-4D97-AF65-F5344CB8AC3E}">
        <p14:creationId xmlns:p14="http://schemas.microsoft.com/office/powerpoint/2010/main" val="2001940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999070"/>
          </a:xfrm>
        </p:spPr>
        <p:txBody>
          <a:bodyPr>
            <a:normAutofit/>
          </a:bodyPr>
          <a:lstStyle/>
          <a:p>
            <a:r>
              <a:rPr lang="en-US" sz="7200" dirty="0"/>
              <a:t>What is the adjectival phrase(s)? </a:t>
            </a:r>
            <a:endParaRPr lang="en-US" sz="7200" dirty="0" smtClean="0"/>
          </a:p>
          <a:p>
            <a:endParaRPr lang="en-US" sz="7200" dirty="0"/>
          </a:p>
          <a:p>
            <a:r>
              <a:rPr lang="en-US" sz="7200" dirty="0" smtClean="0"/>
              <a:t>The couple with two children has a house on the street corner. 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254745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941082"/>
          </a:xfrm>
        </p:spPr>
        <p:txBody>
          <a:bodyPr>
            <a:normAutofit/>
          </a:bodyPr>
          <a:lstStyle/>
          <a:p>
            <a:r>
              <a:rPr lang="en-US" sz="7200" dirty="0" smtClean="0"/>
              <a:t>The couple </a:t>
            </a:r>
            <a:r>
              <a:rPr lang="en-US" sz="7200" u="sng" dirty="0" smtClean="0"/>
              <a:t>with two  children</a:t>
            </a:r>
            <a:r>
              <a:rPr lang="en-US" sz="7200" dirty="0"/>
              <a:t> </a:t>
            </a:r>
            <a:r>
              <a:rPr lang="en-US" sz="7200" dirty="0" smtClean="0"/>
              <a:t>has a house</a:t>
            </a:r>
            <a:r>
              <a:rPr lang="en-US" sz="7200" u="sng" dirty="0" smtClean="0"/>
              <a:t> on the street corner. 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1567146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7200" dirty="0"/>
              <a:t>W</a:t>
            </a:r>
            <a:r>
              <a:rPr lang="en-US" sz="7200" dirty="0" smtClean="0"/>
              <a:t>hat </a:t>
            </a:r>
            <a:r>
              <a:rPr lang="en-US" sz="7200" dirty="0"/>
              <a:t>does an adjectival phrase modify?</a:t>
            </a:r>
          </a:p>
        </p:txBody>
      </p:sp>
    </p:spTree>
    <p:extLst>
      <p:ext uri="{BB962C8B-B14F-4D97-AF65-F5344CB8AC3E}">
        <p14:creationId xmlns:p14="http://schemas.microsoft.com/office/powerpoint/2010/main" val="1241659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883094"/>
          </a:xfrm>
        </p:spPr>
        <p:txBody>
          <a:bodyPr/>
          <a:lstStyle/>
          <a:p>
            <a:r>
              <a:rPr lang="en-US" dirty="0"/>
              <a:t>What is the adjectival </a:t>
            </a:r>
            <a:r>
              <a:rPr lang="en-US" dirty="0" smtClean="0"/>
              <a:t>phrase(s</a:t>
            </a:r>
            <a:r>
              <a:rPr lang="en-US" dirty="0"/>
              <a:t>)? </a:t>
            </a:r>
            <a:endParaRPr lang="en-US" dirty="0" smtClean="0"/>
          </a:p>
          <a:p>
            <a:endParaRPr lang="en-US" dirty="0"/>
          </a:p>
          <a:p>
            <a:r>
              <a:rPr lang="en-US" dirty="0"/>
              <a:t>The paper underneath the book was </a:t>
            </a:r>
            <a:r>
              <a:rPr lang="en-US" dirty="0" smtClean="0"/>
              <a:t>crumpled.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6963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955579"/>
          </a:xfrm>
        </p:spPr>
        <p:txBody>
          <a:bodyPr/>
          <a:lstStyle/>
          <a:p>
            <a:r>
              <a:rPr lang="en-US" dirty="0"/>
              <a:t>The paper </a:t>
            </a:r>
            <a:r>
              <a:rPr lang="en-US" u="sng" dirty="0"/>
              <a:t>underneath the book </a:t>
            </a:r>
            <a:r>
              <a:rPr lang="en-US" dirty="0"/>
              <a:t>was </a:t>
            </a:r>
            <a:r>
              <a:rPr lang="en-US" dirty="0" smtClean="0"/>
              <a:t>crumpled.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0631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810609"/>
          </a:xfrm>
        </p:spPr>
        <p:txBody>
          <a:bodyPr/>
          <a:lstStyle/>
          <a:p>
            <a:r>
              <a:rPr lang="en-US" dirty="0"/>
              <a:t>What is the adjectival </a:t>
            </a:r>
            <a:r>
              <a:rPr lang="en-US" dirty="0" smtClean="0"/>
              <a:t>phrase(s</a:t>
            </a:r>
            <a:r>
              <a:rPr lang="en-US" dirty="0"/>
              <a:t>)?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The show on television was awful.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460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854100"/>
          </a:xfrm>
        </p:spPr>
        <p:txBody>
          <a:bodyPr/>
          <a:lstStyle/>
          <a:p>
            <a:r>
              <a:rPr lang="en-US" dirty="0" smtClean="0"/>
              <a:t>The show </a:t>
            </a:r>
            <a:r>
              <a:rPr lang="en-US" u="sng" smtClean="0"/>
              <a:t>on television</a:t>
            </a:r>
            <a:r>
              <a:rPr lang="en-US" smtClean="0"/>
              <a:t> was awful.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5995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984573"/>
          </a:xfrm>
        </p:spPr>
        <p:txBody>
          <a:bodyPr/>
          <a:lstStyle/>
          <a:p>
            <a:r>
              <a:rPr lang="en-US" dirty="0"/>
              <a:t>What is the </a:t>
            </a:r>
            <a:r>
              <a:rPr lang="en-US" dirty="0" smtClean="0"/>
              <a:t>adjectival </a:t>
            </a:r>
            <a:r>
              <a:rPr lang="en-US" dirty="0"/>
              <a:t>phrase(s)?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I bought a dress with black stripes.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8161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651141"/>
          </a:xfrm>
        </p:spPr>
        <p:txBody>
          <a:bodyPr/>
          <a:lstStyle/>
          <a:p>
            <a:r>
              <a:rPr lang="en-US" dirty="0" smtClean="0"/>
              <a:t>I bought </a:t>
            </a:r>
            <a:r>
              <a:rPr lang="en-US" smtClean="0"/>
              <a:t>a dress </a:t>
            </a:r>
            <a:r>
              <a:rPr lang="en-US" u="sng" smtClean="0"/>
              <a:t>with black stripes.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947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013567"/>
          </a:xfrm>
        </p:spPr>
        <p:txBody>
          <a:bodyPr/>
          <a:lstStyle/>
          <a:p>
            <a:r>
              <a:rPr lang="en-US" dirty="0"/>
              <a:t>What is the adjectival </a:t>
            </a:r>
            <a:r>
              <a:rPr lang="en-US" dirty="0" smtClean="0"/>
              <a:t>phrase(s</a:t>
            </a:r>
            <a:r>
              <a:rPr lang="en-US" dirty="0"/>
              <a:t>)? </a:t>
            </a:r>
            <a:endParaRPr lang="en-US" dirty="0" smtClean="0"/>
          </a:p>
          <a:p>
            <a:endParaRPr lang="en-US" dirty="0"/>
          </a:p>
          <a:p>
            <a:r>
              <a:rPr lang="en-US" dirty="0"/>
              <a:t>The man with the mustache grew tomatoes on his farm. </a:t>
            </a:r>
          </a:p>
        </p:txBody>
      </p:sp>
    </p:spTree>
    <p:extLst>
      <p:ext uri="{BB962C8B-B14F-4D97-AF65-F5344CB8AC3E}">
        <p14:creationId xmlns:p14="http://schemas.microsoft.com/office/powerpoint/2010/main" val="1038991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854100"/>
          </a:xfrm>
        </p:spPr>
        <p:txBody>
          <a:bodyPr/>
          <a:lstStyle/>
          <a:p>
            <a:r>
              <a:rPr lang="en-US" dirty="0"/>
              <a:t>The man </a:t>
            </a:r>
            <a:r>
              <a:rPr lang="en-US" u="sng" dirty="0"/>
              <a:t>with the mustache </a:t>
            </a:r>
            <a:r>
              <a:rPr lang="en-US" dirty="0"/>
              <a:t>grew</a:t>
            </a:r>
            <a:r>
              <a:rPr lang="en-US" u="sng" dirty="0"/>
              <a:t> </a:t>
            </a:r>
            <a:r>
              <a:rPr lang="en-US" dirty="0"/>
              <a:t>tomatoes</a:t>
            </a:r>
            <a:r>
              <a:rPr lang="en-US" u="sng" dirty="0"/>
              <a:t> on his farm.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5026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781615"/>
          </a:xfrm>
        </p:spPr>
        <p:txBody>
          <a:bodyPr/>
          <a:lstStyle/>
          <a:p>
            <a:r>
              <a:rPr lang="en-US" dirty="0"/>
              <a:t>What is the adjectival phrase(s)? </a:t>
            </a:r>
            <a:endParaRPr lang="en-US" dirty="0" smtClean="0"/>
          </a:p>
          <a:p>
            <a:endParaRPr lang="en-US" dirty="0"/>
          </a:p>
          <a:p>
            <a:r>
              <a:rPr lang="en-US" dirty="0"/>
              <a:t>The players on each team got ready in the locker rooms. </a:t>
            </a:r>
          </a:p>
        </p:txBody>
      </p:sp>
    </p:spTree>
    <p:extLst>
      <p:ext uri="{BB962C8B-B14F-4D97-AF65-F5344CB8AC3E}">
        <p14:creationId xmlns:p14="http://schemas.microsoft.com/office/powerpoint/2010/main" val="298510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897591"/>
          </a:xfrm>
        </p:spPr>
        <p:txBody>
          <a:bodyPr/>
          <a:lstStyle/>
          <a:p>
            <a:r>
              <a:rPr lang="en-US" dirty="0"/>
              <a:t>The players </a:t>
            </a:r>
            <a:r>
              <a:rPr lang="en-US" u="sng" dirty="0"/>
              <a:t>on each team </a:t>
            </a:r>
            <a:r>
              <a:rPr lang="en-US" dirty="0"/>
              <a:t>got ready</a:t>
            </a:r>
            <a:r>
              <a:rPr lang="en-US" u="sng" dirty="0"/>
              <a:t> in the locker rooms.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6392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7200" dirty="0" smtClean="0"/>
              <a:t>Nouns and Pronouns 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1474097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781615"/>
          </a:xfrm>
        </p:spPr>
        <p:txBody>
          <a:bodyPr/>
          <a:lstStyle/>
          <a:p>
            <a:r>
              <a:rPr lang="en-US" dirty="0"/>
              <a:t>What is the adjectival phrase(s)? </a:t>
            </a:r>
            <a:endParaRPr lang="en-US" dirty="0" smtClean="0"/>
          </a:p>
          <a:p>
            <a:endParaRPr lang="en-US" dirty="0"/>
          </a:p>
          <a:p>
            <a:r>
              <a:rPr lang="en-US" dirty="0"/>
              <a:t>The dog with the collar belongs to the man living in the red house. </a:t>
            </a:r>
          </a:p>
        </p:txBody>
      </p:sp>
    </p:spTree>
    <p:extLst>
      <p:ext uri="{BB962C8B-B14F-4D97-AF65-F5344CB8AC3E}">
        <p14:creationId xmlns:p14="http://schemas.microsoft.com/office/powerpoint/2010/main" val="580891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868597"/>
          </a:xfrm>
        </p:spPr>
        <p:txBody>
          <a:bodyPr/>
          <a:lstStyle/>
          <a:p>
            <a:r>
              <a:rPr lang="en-US" dirty="0"/>
              <a:t>The dog </a:t>
            </a:r>
            <a:r>
              <a:rPr lang="en-US" u="sng" dirty="0"/>
              <a:t>with the </a:t>
            </a:r>
            <a:r>
              <a:rPr lang="en-US" u="sng" dirty="0" smtClean="0"/>
              <a:t>collar</a:t>
            </a:r>
            <a:r>
              <a:rPr lang="en-US" dirty="0" smtClean="0"/>
              <a:t> belongs to</a:t>
            </a:r>
            <a:r>
              <a:rPr lang="en-US" u="sng" dirty="0" smtClean="0"/>
              <a:t> </a:t>
            </a:r>
            <a:r>
              <a:rPr lang="en-US"/>
              <a:t>the </a:t>
            </a:r>
            <a:r>
              <a:rPr lang="en-US" smtClean="0"/>
              <a:t>man</a:t>
            </a:r>
            <a:r>
              <a:rPr lang="en-US" dirty="0"/>
              <a:t> </a:t>
            </a:r>
            <a:r>
              <a:rPr lang="en-US" smtClean="0"/>
              <a:t>living</a:t>
            </a:r>
            <a:r>
              <a:rPr lang="en-US" u="sng" smtClean="0"/>
              <a:t> </a:t>
            </a:r>
            <a:r>
              <a:rPr lang="en-US" u="sng" dirty="0"/>
              <a:t>in the red house.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1974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970076"/>
          </a:xfrm>
        </p:spPr>
        <p:txBody>
          <a:bodyPr/>
          <a:lstStyle/>
          <a:p>
            <a:r>
              <a:rPr lang="en-US" dirty="0"/>
              <a:t>What is the adjectival phrase(s)? </a:t>
            </a:r>
            <a:endParaRPr lang="en-US" dirty="0" smtClean="0"/>
          </a:p>
          <a:p>
            <a:endParaRPr lang="en-US" dirty="0"/>
          </a:p>
          <a:p>
            <a:r>
              <a:rPr lang="en-US" dirty="0"/>
              <a:t>We must cut the branches on the overgrown tree. </a:t>
            </a:r>
          </a:p>
        </p:txBody>
      </p:sp>
    </p:spTree>
    <p:extLst>
      <p:ext uri="{BB962C8B-B14F-4D97-AF65-F5344CB8AC3E}">
        <p14:creationId xmlns:p14="http://schemas.microsoft.com/office/powerpoint/2010/main" val="1604926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883094"/>
          </a:xfrm>
        </p:spPr>
        <p:txBody>
          <a:bodyPr/>
          <a:lstStyle/>
          <a:p>
            <a:r>
              <a:rPr lang="en-US"/>
              <a:t>We must cut the branches </a:t>
            </a:r>
            <a:r>
              <a:rPr lang="en-US" u="sng"/>
              <a:t>on the overgrown tree.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037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999070"/>
          </a:xfrm>
        </p:spPr>
        <p:txBody>
          <a:bodyPr/>
          <a:lstStyle/>
          <a:p>
            <a:r>
              <a:rPr lang="en-US" dirty="0"/>
              <a:t>What is the adjectival phrase(s</a:t>
            </a:r>
            <a:r>
              <a:rPr lang="en-US" dirty="0" smtClean="0"/>
              <a:t>)?</a:t>
            </a:r>
          </a:p>
          <a:p>
            <a:endParaRPr lang="en-US" dirty="0"/>
          </a:p>
          <a:p>
            <a:r>
              <a:rPr lang="en-US" dirty="0" smtClean="0"/>
              <a:t> </a:t>
            </a:r>
            <a:r>
              <a:rPr lang="en-US" dirty="0"/>
              <a:t>Jim is the student with the highest </a:t>
            </a:r>
            <a:r>
              <a:rPr lang="en-US" dirty="0" smtClean="0"/>
              <a:t>grade in </a:t>
            </a:r>
            <a:r>
              <a:rPr lang="en-US" dirty="0"/>
              <a:t>the class. </a:t>
            </a:r>
          </a:p>
        </p:txBody>
      </p:sp>
    </p:spTree>
    <p:extLst>
      <p:ext uri="{BB962C8B-B14F-4D97-AF65-F5344CB8AC3E}">
        <p14:creationId xmlns:p14="http://schemas.microsoft.com/office/powerpoint/2010/main" val="199724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781615"/>
          </a:xfrm>
        </p:spPr>
        <p:txBody>
          <a:bodyPr/>
          <a:lstStyle/>
          <a:p>
            <a:r>
              <a:rPr lang="en-US" dirty="0"/>
              <a:t>Jim is the student </a:t>
            </a:r>
            <a:r>
              <a:rPr lang="en-US" u="sng" dirty="0"/>
              <a:t>with the highest </a:t>
            </a:r>
            <a:r>
              <a:rPr lang="en-US" u="sng" dirty="0" smtClean="0"/>
              <a:t>grade</a:t>
            </a:r>
            <a:r>
              <a:rPr lang="es-MX" dirty="0"/>
              <a:t> </a:t>
            </a:r>
            <a:r>
              <a:rPr lang="en-US" u="sng" dirty="0" smtClean="0"/>
              <a:t>in </a:t>
            </a:r>
            <a:r>
              <a:rPr lang="en-US" u="sng" dirty="0"/>
              <a:t>the class.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227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895083"/>
          </a:xfrm>
        </p:spPr>
        <p:txBody>
          <a:bodyPr/>
          <a:lstStyle/>
          <a:p>
            <a:r>
              <a:rPr lang="en-US" dirty="0"/>
              <a:t>What is the </a:t>
            </a:r>
            <a:r>
              <a:rPr lang="en-US" dirty="0" smtClean="0"/>
              <a:t>adverbial </a:t>
            </a:r>
            <a:r>
              <a:rPr lang="en-US" dirty="0"/>
              <a:t>phrase(s)? </a:t>
            </a:r>
            <a:endParaRPr lang="en-US" dirty="0" smtClean="0"/>
          </a:p>
          <a:p>
            <a:endParaRPr lang="en-US" dirty="0"/>
          </a:p>
          <a:p>
            <a:r>
              <a:rPr lang="en-US" dirty="0"/>
              <a:t>She giggled in amusement.</a:t>
            </a:r>
          </a:p>
        </p:txBody>
      </p:sp>
    </p:spTree>
    <p:extLst>
      <p:ext uri="{BB962C8B-B14F-4D97-AF65-F5344CB8AC3E}">
        <p14:creationId xmlns:p14="http://schemas.microsoft.com/office/powerpoint/2010/main" val="1449257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868597"/>
          </a:xfrm>
        </p:spPr>
        <p:txBody>
          <a:bodyPr/>
          <a:lstStyle/>
          <a:p>
            <a:r>
              <a:rPr lang="en-US"/>
              <a:t>She giggled </a:t>
            </a:r>
            <a:r>
              <a:rPr lang="en-US" u="sng"/>
              <a:t>in amusement.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412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825106"/>
          </a:xfrm>
        </p:spPr>
        <p:txBody>
          <a:bodyPr/>
          <a:lstStyle/>
          <a:p>
            <a:r>
              <a:rPr lang="en-US" dirty="0"/>
              <a:t>What is the adverbial phrase(s)? </a:t>
            </a:r>
            <a:endParaRPr lang="es-MX" dirty="0" smtClean="0"/>
          </a:p>
          <a:p>
            <a:endParaRPr lang="es-MX" dirty="0"/>
          </a:p>
          <a:p>
            <a:r>
              <a:rPr lang="en-US" dirty="0"/>
              <a:t>The children ran on the playground.</a:t>
            </a:r>
          </a:p>
        </p:txBody>
      </p:sp>
    </p:spTree>
    <p:extLst>
      <p:ext uri="{BB962C8B-B14F-4D97-AF65-F5344CB8AC3E}">
        <p14:creationId xmlns:p14="http://schemas.microsoft.com/office/powerpoint/2010/main" val="200159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825106"/>
          </a:xfrm>
        </p:spPr>
        <p:txBody>
          <a:bodyPr/>
          <a:lstStyle/>
          <a:p>
            <a:r>
              <a:rPr lang="en-US"/>
              <a:t>The children ran </a:t>
            </a:r>
            <a:r>
              <a:rPr lang="en-US" u="sng"/>
              <a:t>on the playground.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312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7200" dirty="0"/>
              <a:t>What 4 questions do adjectival phrases answer</a:t>
            </a:r>
            <a:r>
              <a:rPr lang="en-US" sz="7200" dirty="0" smtClean="0"/>
              <a:t>?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1787297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94" y="1111596"/>
            <a:ext cx="10233800" cy="4351338"/>
          </a:xfrm>
        </p:spPr>
        <p:txBody>
          <a:bodyPr>
            <a:normAutofit/>
          </a:bodyPr>
          <a:lstStyle/>
          <a:p>
            <a:r>
              <a:rPr lang="en-US" sz="7200" dirty="0"/>
              <a:t> </a:t>
            </a:r>
            <a:r>
              <a:rPr lang="en-US" sz="7200" dirty="0" smtClean="0"/>
              <a:t> What is the adverbial phrase(s)? </a:t>
            </a:r>
          </a:p>
          <a:p>
            <a:pPr marL="0" indent="0">
              <a:buNone/>
            </a:pPr>
            <a:r>
              <a:rPr lang="en-US" sz="7200" dirty="0" smtClean="0"/>
              <a:t>People </a:t>
            </a:r>
            <a:r>
              <a:rPr lang="en-US" sz="7200" dirty="0"/>
              <a:t>who say they sleep like a baby usually don't have one.</a:t>
            </a:r>
          </a:p>
        </p:txBody>
      </p:sp>
    </p:spTree>
    <p:extLst>
      <p:ext uri="{BB962C8B-B14F-4D97-AF65-F5344CB8AC3E}">
        <p14:creationId xmlns:p14="http://schemas.microsoft.com/office/powerpoint/2010/main" val="1145044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7200" dirty="0"/>
              <a:t> </a:t>
            </a:r>
            <a:r>
              <a:rPr lang="en-US" sz="7200" dirty="0" smtClean="0"/>
              <a:t> </a:t>
            </a:r>
            <a:r>
              <a:rPr lang="en-US" sz="7200" dirty="0"/>
              <a:t>People who say they sleep </a:t>
            </a:r>
            <a:r>
              <a:rPr lang="en-US" sz="7200" u="sng" dirty="0"/>
              <a:t>like a baby</a:t>
            </a:r>
            <a:r>
              <a:rPr lang="en-US" sz="7200" dirty="0"/>
              <a:t> usually don't have one.</a:t>
            </a:r>
          </a:p>
        </p:txBody>
      </p:sp>
    </p:spTree>
    <p:extLst>
      <p:ext uri="{BB962C8B-B14F-4D97-AF65-F5344CB8AC3E}">
        <p14:creationId xmlns:p14="http://schemas.microsoft.com/office/powerpoint/2010/main" val="1164690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941082"/>
          </a:xfrm>
        </p:spPr>
        <p:txBody>
          <a:bodyPr/>
          <a:lstStyle/>
          <a:p>
            <a:r>
              <a:rPr lang="en-US" dirty="0"/>
              <a:t>What is the adverbial phrase(s)? </a:t>
            </a:r>
          </a:p>
          <a:p>
            <a:endParaRPr lang="en-US" dirty="0" smtClean="0"/>
          </a:p>
          <a:p>
            <a:r>
              <a:rPr lang="en-US" dirty="0"/>
              <a:t>During the show, the baby slept.</a:t>
            </a:r>
          </a:p>
        </p:txBody>
      </p:sp>
    </p:spTree>
    <p:extLst>
      <p:ext uri="{BB962C8B-B14F-4D97-AF65-F5344CB8AC3E}">
        <p14:creationId xmlns:p14="http://schemas.microsoft.com/office/powerpoint/2010/main" val="1530329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028064"/>
          </a:xfrm>
        </p:spPr>
        <p:txBody>
          <a:bodyPr/>
          <a:lstStyle/>
          <a:p>
            <a:r>
              <a:rPr lang="en-US" u="sng" dirty="0"/>
              <a:t>During the show, </a:t>
            </a:r>
            <a:r>
              <a:rPr lang="en-US" dirty="0"/>
              <a:t>the baby slept.</a:t>
            </a:r>
          </a:p>
        </p:txBody>
      </p:sp>
    </p:spTree>
    <p:extLst>
      <p:ext uri="{BB962C8B-B14F-4D97-AF65-F5344CB8AC3E}">
        <p14:creationId xmlns:p14="http://schemas.microsoft.com/office/powerpoint/2010/main" val="1986808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042561"/>
          </a:xfrm>
        </p:spPr>
        <p:txBody>
          <a:bodyPr/>
          <a:lstStyle/>
          <a:p>
            <a:r>
              <a:rPr lang="en-US" dirty="0"/>
              <a:t>What is the </a:t>
            </a:r>
            <a:r>
              <a:rPr lang="en-US" dirty="0" smtClean="0"/>
              <a:t>adverbial </a:t>
            </a:r>
            <a:r>
              <a:rPr lang="en-US" dirty="0"/>
              <a:t>phrase(s</a:t>
            </a:r>
            <a:r>
              <a:rPr lang="en-US" dirty="0" smtClean="0"/>
              <a:t>)?</a:t>
            </a:r>
          </a:p>
          <a:p>
            <a:endParaRPr lang="en-US" dirty="0"/>
          </a:p>
          <a:p>
            <a:r>
              <a:rPr lang="en-US" dirty="0"/>
              <a:t>The plane flew over the field and into the trees.</a:t>
            </a:r>
          </a:p>
        </p:txBody>
      </p:sp>
    </p:spTree>
    <p:extLst>
      <p:ext uri="{BB962C8B-B14F-4D97-AF65-F5344CB8AC3E}">
        <p14:creationId xmlns:p14="http://schemas.microsoft.com/office/powerpoint/2010/main" val="198781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057058"/>
          </a:xfrm>
        </p:spPr>
        <p:txBody>
          <a:bodyPr/>
          <a:lstStyle/>
          <a:p>
            <a:r>
              <a:rPr lang="en-US" dirty="0"/>
              <a:t>The plane flew </a:t>
            </a:r>
            <a:r>
              <a:rPr lang="en-US" u="sng" dirty="0"/>
              <a:t>over the field </a:t>
            </a:r>
            <a:r>
              <a:rPr lang="en-US" dirty="0"/>
              <a:t>and</a:t>
            </a:r>
            <a:r>
              <a:rPr lang="en-US" u="sng" dirty="0"/>
              <a:t> into the trees.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2624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00549"/>
          </a:xfrm>
        </p:spPr>
        <p:txBody>
          <a:bodyPr/>
          <a:lstStyle/>
          <a:p>
            <a:r>
              <a:rPr lang="en-US" dirty="0"/>
              <a:t>What is the adverbial phrase(s)? </a:t>
            </a:r>
            <a:endParaRPr lang="en-US" dirty="0" smtClean="0"/>
          </a:p>
          <a:p>
            <a:endParaRPr lang="en-US" dirty="0"/>
          </a:p>
          <a:p>
            <a:r>
              <a:rPr lang="en-US" dirty="0"/>
              <a:t>Can I ride to grandma’s house?</a:t>
            </a:r>
          </a:p>
        </p:txBody>
      </p:sp>
    </p:spTree>
    <p:extLst>
      <p:ext uri="{BB962C8B-B14F-4D97-AF65-F5344CB8AC3E}">
        <p14:creationId xmlns:p14="http://schemas.microsoft.com/office/powerpoint/2010/main" val="439351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999070"/>
          </a:xfrm>
        </p:spPr>
        <p:txBody>
          <a:bodyPr/>
          <a:lstStyle/>
          <a:p>
            <a:r>
              <a:rPr lang="en-US"/>
              <a:t>Can I ride </a:t>
            </a:r>
            <a:r>
              <a:rPr lang="en-US" u="sng"/>
              <a:t>to grandma’s house?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5596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00549"/>
          </a:xfrm>
        </p:spPr>
        <p:txBody>
          <a:bodyPr/>
          <a:lstStyle/>
          <a:p>
            <a:r>
              <a:rPr lang="en-US" dirty="0"/>
              <a:t>What is the adverbial phrase(s)? </a:t>
            </a:r>
            <a:endParaRPr lang="en-US" dirty="0" smtClean="0"/>
          </a:p>
          <a:p>
            <a:endParaRPr lang="en-US" dirty="0"/>
          </a:p>
          <a:p>
            <a:r>
              <a:rPr lang="en-US" dirty="0"/>
              <a:t>The ballerina danced across the floor.</a:t>
            </a:r>
          </a:p>
        </p:txBody>
      </p:sp>
    </p:spTree>
    <p:extLst>
      <p:ext uri="{BB962C8B-B14F-4D97-AF65-F5344CB8AC3E}">
        <p14:creationId xmlns:p14="http://schemas.microsoft.com/office/powerpoint/2010/main" val="1282549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926585"/>
          </a:xfrm>
        </p:spPr>
        <p:txBody>
          <a:bodyPr/>
          <a:lstStyle/>
          <a:p>
            <a:r>
              <a:rPr lang="en-US"/>
              <a:t>The ballerina danced </a:t>
            </a:r>
            <a:r>
              <a:rPr lang="en-US" u="sng"/>
              <a:t>across the floor.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997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7200" dirty="0"/>
              <a:t> Which one(s)? </a:t>
            </a:r>
            <a:endParaRPr lang="en-US" sz="7200" dirty="0" smtClean="0"/>
          </a:p>
          <a:p>
            <a:r>
              <a:rPr lang="en-US" sz="7200" dirty="0" smtClean="0"/>
              <a:t>What </a:t>
            </a:r>
            <a:r>
              <a:rPr lang="en-US" sz="7200" dirty="0"/>
              <a:t>kind? </a:t>
            </a:r>
            <a:endParaRPr lang="en-US" sz="7200" dirty="0" smtClean="0"/>
          </a:p>
          <a:p>
            <a:r>
              <a:rPr lang="en-US" sz="7200" dirty="0" smtClean="0"/>
              <a:t>How </a:t>
            </a:r>
            <a:r>
              <a:rPr lang="en-US" sz="7200" dirty="0"/>
              <a:t>many? </a:t>
            </a:r>
            <a:endParaRPr lang="en-US" sz="7200" dirty="0" smtClean="0"/>
          </a:p>
          <a:p>
            <a:r>
              <a:rPr lang="en-US" sz="7200" dirty="0" smtClean="0"/>
              <a:t>How </a:t>
            </a:r>
            <a:r>
              <a:rPr lang="en-US" sz="7200" dirty="0"/>
              <a:t>much?</a:t>
            </a:r>
          </a:p>
          <a:p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101559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15046"/>
          </a:xfrm>
        </p:spPr>
        <p:txBody>
          <a:bodyPr/>
          <a:lstStyle/>
          <a:p>
            <a:r>
              <a:rPr lang="en-US" dirty="0"/>
              <a:t>What is the adverbial phrase(s)? </a:t>
            </a:r>
            <a:endParaRPr lang="en-US" dirty="0" smtClean="0"/>
          </a:p>
          <a:p>
            <a:endParaRPr lang="en-US" dirty="0"/>
          </a:p>
          <a:p>
            <a:r>
              <a:rPr lang="en-US" dirty="0"/>
              <a:t>I ran into Zach Efron’s arms.</a:t>
            </a:r>
          </a:p>
        </p:txBody>
      </p:sp>
    </p:spTree>
    <p:extLst>
      <p:ext uri="{BB962C8B-B14F-4D97-AF65-F5344CB8AC3E}">
        <p14:creationId xmlns:p14="http://schemas.microsoft.com/office/powerpoint/2010/main" val="1712498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042561"/>
          </a:xfrm>
        </p:spPr>
        <p:txBody>
          <a:bodyPr/>
          <a:lstStyle/>
          <a:p>
            <a:r>
              <a:rPr lang="en-US" dirty="0"/>
              <a:t>I ran </a:t>
            </a:r>
            <a:r>
              <a:rPr lang="en-US" u="sng" dirty="0"/>
              <a:t>into Zach Efron’s arms.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4687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071555"/>
          </a:xfrm>
        </p:spPr>
        <p:txBody>
          <a:bodyPr/>
          <a:lstStyle/>
          <a:p>
            <a:r>
              <a:rPr lang="en-US" dirty="0"/>
              <a:t>What is the adverbial </a:t>
            </a:r>
            <a:r>
              <a:rPr lang="en-US" dirty="0" smtClean="0"/>
              <a:t>phrase(s</a:t>
            </a:r>
            <a:r>
              <a:rPr lang="en-US" dirty="0"/>
              <a:t>)? </a:t>
            </a:r>
            <a:endParaRPr lang="en-US" dirty="0" smtClean="0"/>
          </a:p>
          <a:p>
            <a:endParaRPr lang="en-US" dirty="0"/>
          </a:p>
          <a:p>
            <a:r>
              <a:rPr lang="en-US" dirty="0"/>
              <a:t>I face planted into the sidewalk.</a:t>
            </a:r>
          </a:p>
        </p:txBody>
      </p:sp>
    </p:spTree>
    <p:extLst>
      <p:ext uri="{BB962C8B-B14F-4D97-AF65-F5344CB8AC3E}">
        <p14:creationId xmlns:p14="http://schemas.microsoft.com/office/powerpoint/2010/main" val="734452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868597"/>
          </a:xfrm>
        </p:spPr>
        <p:txBody>
          <a:bodyPr/>
          <a:lstStyle/>
          <a:p>
            <a:r>
              <a:rPr lang="en-US"/>
              <a:t>I face planted </a:t>
            </a:r>
            <a:r>
              <a:rPr lang="en-US" u="sng"/>
              <a:t>into the sidewalk.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35173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926585"/>
          </a:xfrm>
        </p:spPr>
        <p:txBody>
          <a:bodyPr/>
          <a:lstStyle/>
          <a:p>
            <a:r>
              <a:rPr lang="en-US" dirty="0"/>
              <a:t>What is the </a:t>
            </a:r>
            <a:r>
              <a:rPr lang="en-US" dirty="0" smtClean="0"/>
              <a:t>adverbial </a:t>
            </a:r>
            <a:r>
              <a:rPr lang="en-US" dirty="0"/>
              <a:t>phrase(s)?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The </a:t>
            </a:r>
            <a:r>
              <a:rPr lang="en-US" dirty="0"/>
              <a:t>sun shone into my </a:t>
            </a:r>
            <a:r>
              <a:rPr lang="en-US" dirty="0" smtClean="0"/>
              <a:t>eyes and I </a:t>
            </a:r>
            <a:r>
              <a:rPr lang="en-US" dirty="0"/>
              <a:t>fell down the stairs.</a:t>
            </a:r>
          </a:p>
        </p:txBody>
      </p:sp>
    </p:spTree>
    <p:extLst>
      <p:ext uri="{BB962C8B-B14F-4D97-AF65-F5344CB8AC3E}">
        <p14:creationId xmlns:p14="http://schemas.microsoft.com/office/powerpoint/2010/main" val="1465171531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941082"/>
          </a:xfrm>
        </p:spPr>
        <p:txBody>
          <a:bodyPr/>
          <a:lstStyle/>
          <a:p>
            <a:r>
              <a:rPr lang="en-US" dirty="0"/>
              <a:t>The sun shone </a:t>
            </a:r>
            <a:r>
              <a:rPr lang="en-US" u="sng" dirty="0"/>
              <a:t>into my eyes</a:t>
            </a:r>
            <a:r>
              <a:rPr lang="en-US" dirty="0"/>
              <a:t> and I fell </a:t>
            </a:r>
            <a:r>
              <a:rPr lang="en-US" u="sng" dirty="0"/>
              <a:t>down the stairs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90425015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970076"/>
          </a:xfrm>
        </p:spPr>
        <p:txBody>
          <a:bodyPr/>
          <a:lstStyle/>
          <a:p>
            <a:r>
              <a:rPr lang="en-US" dirty="0"/>
              <a:t>What is the adverbial phrase(s)? </a:t>
            </a:r>
          </a:p>
          <a:p>
            <a:endParaRPr lang="en-US" dirty="0" smtClean="0"/>
          </a:p>
          <a:p>
            <a:r>
              <a:rPr lang="en-US" dirty="0"/>
              <a:t>Please turn your homework into the tray.</a:t>
            </a:r>
          </a:p>
        </p:txBody>
      </p:sp>
    </p:spTree>
    <p:extLst>
      <p:ext uri="{BB962C8B-B14F-4D97-AF65-F5344CB8AC3E}">
        <p14:creationId xmlns:p14="http://schemas.microsoft.com/office/powerpoint/2010/main" val="99048492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897591"/>
          </a:xfrm>
        </p:spPr>
        <p:txBody>
          <a:bodyPr/>
          <a:lstStyle/>
          <a:p>
            <a:r>
              <a:rPr lang="en-US" dirty="0"/>
              <a:t>Please turn your homework </a:t>
            </a:r>
            <a:r>
              <a:rPr lang="en-US" u="sng" dirty="0"/>
              <a:t>into the tray.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5985067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941082"/>
          </a:xfrm>
        </p:spPr>
        <p:txBody>
          <a:bodyPr/>
          <a:lstStyle/>
          <a:p>
            <a:r>
              <a:rPr lang="en-US" dirty="0"/>
              <a:t>What is the adverbial phrase(s)? </a:t>
            </a:r>
          </a:p>
          <a:p>
            <a:endParaRPr lang="en-US" dirty="0" smtClean="0"/>
          </a:p>
          <a:p>
            <a:r>
              <a:rPr lang="en-US" dirty="0"/>
              <a:t>I will sit in silence.</a:t>
            </a:r>
          </a:p>
        </p:txBody>
      </p:sp>
    </p:spTree>
    <p:extLst>
      <p:ext uri="{BB962C8B-B14F-4D97-AF65-F5344CB8AC3E}">
        <p14:creationId xmlns:p14="http://schemas.microsoft.com/office/powerpoint/2010/main" val="1195281015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839603"/>
          </a:xfrm>
        </p:spPr>
        <p:txBody>
          <a:bodyPr/>
          <a:lstStyle/>
          <a:p>
            <a:r>
              <a:rPr lang="en-US"/>
              <a:t>I will sit </a:t>
            </a:r>
            <a:r>
              <a:rPr lang="en-US" u="sng"/>
              <a:t>in silence.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786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7200" dirty="0"/>
              <a:t>W</a:t>
            </a:r>
            <a:r>
              <a:rPr lang="en-US" sz="7200" dirty="0" smtClean="0"/>
              <a:t>hat </a:t>
            </a:r>
            <a:r>
              <a:rPr lang="en-US" sz="7200" dirty="0"/>
              <a:t>does an adverbial phrase modify? </a:t>
            </a:r>
          </a:p>
        </p:txBody>
      </p:sp>
    </p:spTree>
    <p:extLst>
      <p:ext uri="{BB962C8B-B14F-4D97-AF65-F5344CB8AC3E}">
        <p14:creationId xmlns:p14="http://schemas.microsoft.com/office/powerpoint/2010/main" val="182432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970076"/>
          </a:xfrm>
        </p:spPr>
        <p:txBody>
          <a:bodyPr/>
          <a:lstStyle/>
          <a:p>
            <a:r>
              <a:rPr lang="en-US" dirty="0"/>
              <a:t>What is the adverbial phrase(s)? </a:t>
            </a:r>
            <a:endParaRPr lang="en-US" dirty="0" smtClean="0"/>
          </a:p>
          <a:p>
            <a:endParaRPr lang="en-US" dirty="0"/>
          </a:p>
          <a:p>
            <a:r>
              <a:rPr lang="en-US" dirty="0"/>
              <a:t>The stone skipped across the lake.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1308595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897591"/>
          </a:xfrm>
        </p:spPr>
        <p:txBody>
          <a:bodyPr/>
          <a:lstStyle/>
          <a:p>
            <a:r>
              <a:rPr lang="en-US"/>
              <a:t>The stone skipped </a:t>
            </a:r>
            <a:r>
              <a:rPr lang="en-US" u="sng"/>
              <a:t>across the lake.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1257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7200" dirty="0"/>
              <a:t>A </a:t>
            </a:r>
            <a:r>
              <a:rPr lang="en-US" sz="7200" i="1" dirty="0"/>
              <a:t>verb</a:t>
            </a:r>
            <a:r>
              <a:rPr lang="en-US" sz="7200" dirty="0"/>
              <a:t>, </a:t>
            </a:r>
            <a:r>
              <a:rPr lang="en-US" sz="7200" i="1" dirty="0"/>
              <a:t>adjective</a:t>
            </a:r>
            <a:r>
              <a:rPr lang="en-US" sz="7200" dirty="0"/>
              <a:t>, or </a:t>
            </a:r>
            <a:r>
              <a:rPr lang="en-US" sz="7200" i="1" dirty="0"/>
              <a:t>adverb</a:t>
            </a:r>
          </a:p>
          <a:p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1688989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7200" dirty="0"/>
              <a:t> What 4 questions do adverbial phrases answer? </a:t>
            </a:r>
          </a:p>
        </p:txBody>
      </p:sp>
    </p:spTree>
    <p:extLst>
      <p:ext uri="{BB962C8B-B14F-4D97-AF65-F5344CB8AC3E}">
        <p14:creationId xmlns:p14="http://schemas.microsoft.com/office/powerpoint/2010/main" val="1405428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7200" dirty="0"/>
              <a:t> </a:t>
            </a:r>
            <a:r>
              <a:rPr lang="en-US" sz="7200" dirty="0" smtClean="0"/>
              <a:t>Where?</a:t>
            </a:r>
          </a:p>
          <a:p>
            <a:r>
              <a:rPr lang="en-US" sz="7200" dirty="0" smtClean="0"/>
              <a:t>When?</a:t>
            </a:r>
          </a:p>
          <a:p>
            <a:r>
              <a:rPr lang="en-US" sz="7200" dirty="0" smtClean="0"/>
              <a:t>How?</a:t>
            </a:r>
          </a:p>
          <a:p>
            <a:r>
              <a:rPr lang="en-US" sz="7200" dirty="0" smtClean="0"/>
              <a:t>Why?</a:t>
            </a:r>
            <a:endParaRPr lang="en-US" sz="7200" dirty="0"/>
          </a:p>
          <a:p>
            <a:pPr marL="0" indent="0">
              <a:buNone/>
            </a:pPr>
            <a:r>
              <a:rPr lang="en-US" sz="7200" dirty="0" smtClean="0"/>
              <a:t> 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861073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{704B489A-3997-A040-8872-2F2BCDD3F0F0}tf16392404</Template>
  <TotalTime>89</TotalTime>
  <Words>754</Words>
  <Application>Microsoft Office PowerPoint</Application>
  <PresentationFormat>Widescreen</PresentationFormat>
  <Paragraphs>124</Paragraphs>
  <Slides>61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61</vt:i4>
      </vt:variant>
    </vt:vector>
  </HeadingPairs>
  <TitlesOfParts>
    <vt:vector size="65" baseType="lpstr">
      <vt:lpstr>Arial</vt:lpstr>
      <vt:lpstr>Calibri</vt:lpstr>
      <vt:lpstr>Corbel</vt:lpstr>
      <vt:lpstr>Depth</vt:lpstr>
      <vt:lpstr>Adjectival and  Adverbial Phrases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What is the adjectival phrase(s)?   The woman on the screen was painting the fence a shade of pink.  </vt:lpstr>
      <vt:lpstr>PowerPoint Presentation</vt:lpstr>
      <vt:lpstr>What is the adjectival phrase(s)? What question does it answer?  My grandfather is a man of great wisdom. </vt:lpstr>
      <vt:lpstr>My grandfather is a man of great wisdom.  What kind?</vt:lpstr>
      <vt:lpstr>What is the adjectival phrase(s)?   The couple with two children has a house on the street corner. </vt:lpstr>
      <vt:lpstr>The couple with two  children has a house on the street corner. </vt:lpstr>
      <vt:lpstr>What is the adjectival phrase(s)?   The paper underneath the book was crumpled.</vt:lpstr>
      <vt:lpstr>The paper underneath the book was crumpled.</vt:lpstr>
      <vt:lpstr>What is the adjectival phrase(s)?   The show on television was awful.</vt:lpstr>
      <vt:lpstr>The show on television was awful.</vt:lpstr>
      <vt:lpstr>What is the adjectival phrase(s)?   I bought a dress with black stripes.</vt:lpstr>
      <vt:lpstr>I bought a dress with black stripes.</vt:lpstr>
      <vt:lpstr>What is the adjectival phrase(s)?   The man with the mustache grew tomatoes on his farm. </vt:lpstr>
      <vt:lpstr>The man with the mustache grew tomatoes on his farm. </vt:lpstr>
      <vt:lpstr>What is the adjectival phrase(s)?   The players on each team got ready in the locker rooms. </vt:lpstr>
      <vt:lpstr>The players on each team got ready in the locker rooms. </vt:lpstr>
      <vt:lpstr>What is the adjectival phrase(s)?   The dog with the collar belongs to the man living in the red house. </vt:lpstr>
      <vt:lpstr>The dog with the collar belongs to the man living in the red house. </vt:lpstr>
      <vt:lpstr>What is the adjectival phrase(s)?   We must cut the branches on the overgrown tree. </vt:lpstr>
      <vt:lpstr>We must cut the branches on the overgrown tree. </vt:lpstr>
      <vt:lpstr>What is the adjectival phrase(s)?   Jim is the student with the highest grade in the class. </vt:lpstr>
      <vt:lpstr>Jim is the student with the highest grade in the class. </vt:lpstr>
      <vt:lpstr>What is the adverbial phrase(s)?   She giggled in amusement.</vt:lpstr>
      <vt:lpstr>She giggled in amusement.</vt:lpstr>
      <vt:lpstr>What is the adverbial phrase(s)?   The children ran on the playground.</vt:lpstr>
      <vt:lpstr>The children ran on the playground.</vt:lpstr>
      <vt:lpstr>PowerPoint Presentation</vt:lpstr>
      <vt:lpstr>PowerPoint Presentation</vt:lpstr>
      <vt:lpstr>What is the adverbial phrase(s)?   During the show, the baby slept.</vt:lpstr>
      <vt:lpstr>During the show, the baby slept.</vt:lpstr>
      <vt:lpstr>What is the adverbial phrase(s)?  The plane flew over the field and into the trees.</vt:lpstr>
      <vt:lpstr>The plane flew over the field and into the trees.</vt:lpstr>
      <vt:lpstr>What is the adverbial phrase(s)?   Can I ride to grandma’s house?</vt:lpstr>
      <vt:lpstr>Can I ride to grandma’s house?</vt:lpstr>
      <vt:lpstr>What is the adverbial phrase(s)?   The ballerina danced across the floor.</vt:lpstr>
      <vt:lpstr>The ballerina danced across the floor.</vt:lpstr>
      <vt:lpstr>What is the adverbial phrase(s)?   I ran into Zach Efron’s arms.</vt:lpstr>
      <vt:lpstr>I ran into Zach Efron’s arms.</vt:lpstr>
      <vt:lpstr>What is the adverbial phrase(s)?   I face planted into the sidewalk.</vt:lpstr>
      <vt:lpstr>I face planted into the sidewalk.</vt:lpstr>
      <vt:lpstr>What is the adverbial phrase(s)?   The sun shone into my eyes and I fell down the stairs.</vt:lpstr>
      <vt:lpstr>The sun shone into my eyes and I fell down the stairs.</vt:lpstr>
      <vt:lpstr>What is the adverbial phrase(s)?   Please turn your homework into the tray.</vt:lpstr>
      <vt:lpstr>Please turn your homework into the tray.</vt:lpstr>
      <vt:lpstr>What is the adverbial phrase(s)?   I will sit in silence.</vt:lpstr>
      <vt:lpstr>I will sit in silence.</vt:lpstr>
      <vt:lpstr>What is the adverbial phrase(s)?   The stone skipped across the lake. </vt:lpstr>
      <vt:lpstr>The stone skipped across the lake.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lg851@castudents.us</dc:creator>
  <cp:lastModifiedBy>Reyes, Gina</cp:lastModifiedBy>
  <cp:revision>96</cp:revision>
  <dcterms:created xsi:type="dcterms:W3CDTF">2017-02-24T18:57:57Z</dcterms:created>
  <dcterms:modified xsi:type="dcterms:W3CDTF">2017-03-06T13:50:26Z</dcterms:modified>
</cp:coreProperties>
</file>