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67" r:id="rId4"/>
    <p:sldId id="279" r:id="rId5"/>
    <p:sldId id="268" r:id="rId6"/>
    <p:sldId id="271" r:id="rId7"/>
    <p:sldId id="275" r:id="rId8"/>
    <p:sldId id="270" r:id="rId9"/>
    <p:sldId id="280" r:id="rId10"/>
    <p:sldId id="282" r:id="rId11"/>
    <p:sldId id="27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909CB-6906-4608-9093-FFA98BE3C413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1EB5E-0A77-478F-862C-5CC42D1B1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3099E-FEBD-47BF-AA55-F2F6C152CC60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D3F-3601-427F-9F4D-2C778F351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4DA28-0EA7-463E-BFD6-6FB27287A0A3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BED22-5E7A-4ADF-A6DC-B8F9744FB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A434E-5968-4C78-8520-44BC4C89AF94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9302A-30AF-462D-8079-6858AE6D2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D11A0-ED80-4CC9-AC50-4EBE1BB6C336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5A94B-5A54-44D3-9405-967FBE995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F4CEC-C9F2-4BE0-91E8-E45B580994FA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93BB-DC68-4C29-836C-155F07469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7CA6-5F85-4E96-9F48-BFDA31850873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CFCD4-1780-4445-85BA-45CFEF944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BDE1-5E2C-424B-90E1-3CCE66A87671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42935-3BFA-40A3-AA02-80EBB016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DCED0-63A5-45E8-82EF-2616B4982B92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9EC7-90F7-4DC0-81CC-722D37BE9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2D0D-6917-44C6-9601-206ABEFD87F8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BA649-CB7C-4F5B-9E73-3E41D03A1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B0706-6B47-4EFC-A97B-887FDF2677B5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AEEB-EA1F-4938-BCE3-2F2F0DD08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A0ADB0-041C-437D-864F-49C7CFFC8467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61C0F-908C-40DF-B664-BA6E70CC0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6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6600" dirty="0" err="1">
                <a:solidFill>
                  <a:srgbClr val="FF0000"/>
                </a:solidFill>
              </a:rPr>
              <a:t>OzoBot</a:t>
            </a:r>
            <a:r>
              <a:rPr lang="en-US" altLang="en-US" sz="6600" dirty="0">
                <a:solidFill>
                  <a:srgbClr val="FF0000"/>
                </a:solidFill>
              </a:rPr>
              <a:t> Lab 2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228600" y="2551113"/>
            <a:ext cx="8763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600" u="sng" dirty="0">
                <a:solidFill>
                  <a:srgbClr val="00B050"/>
                </a:solidFill>
              </a:rPr>
              <a:t>Content-Objective:</a:t>
            </a:r>
          </a:p>
          <a:p>
            <a:r>
              <a:rPr lang="en-US" altLang="en-US" sz="3600" dirty="0"/>
              <a:t> Learn robot programming using color code sequences</a:t>
            </a:r>
          </a:p>
          <a:p>
            <a:r>
              <a:rPr lang="en-US" altLang="en-US" sz="3600" u="sng" dirty="0">
                <a:solidFill>
                  <a:srgbClr val="00B050"/>
                </a:solidFill>
              </a:rPr>
              <a:t>Language-Objective:</a:t>
            </a:r>
          </a:p>
          <a:p>
            <a:r>
              <a:rPr lang="en-US" altLang="en-US" sz="3600" dirty="0"/>
              <a:t> Program </a:t>
            </a:r>
            <a:r>
              <a:rPr lang="en-US" altLang="en-US" sz="3600" dirty="0" err="1"/>
              <a:t>OzoBot</a:t>
            </a:r>
            <a:r>
              <a:rPr lang="en-US" altLang="en-US" sz="3600" dirty="0"/>
              <a:t> robots to “Bowl” using color code sequences</a:t>
            </a:r>
          </a:p>
        </p:txBody>
      </p:sp>
    </p:spTree>
  </p:cSld>
  <p:clrMapOvr>
    <a:masterClrMapping/>
  </p:clrMapOvr>
  <p:transition advTm="6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610600" cy="1470025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0000"/>
                </a:solidFill>
              </a:rPr>
              <a:t>Practice Coding </a:t>
            </a:r>
            <a:r>
              <a:rPr lang="en-US" altLang="en-US" sz="3600" dirty="0" err="1">
                <a:solidFill>
                  <a:srgbClr val="FF0000"/>
                </a:solidFill>
              </a:rPr>
              <a:t>Ozobot</a:t>
            </a:r>
            <a:br>
              <a:rPr lang="en-US" altLang="en-US" sz="3600" dirty="0"/>
            </a:br>
            <a:r>
              <a:rPr lang="en-US" altLang="en-US" sz="3600" dirty="0"/>
              <a:t>Task 2: Use creativity with commands and Have </a:t>
            </a:r>
            <a:r>
              <a:rPr lang="en-US" altLang="en-US" sz="3600" dirty="0" err="1"/>
              <a:t>OzoBot</a:t>
            </a:r>
            <a:r>
              <a:rPr lang="en-US" altLang="en-US" sz="3600" dirty="0"/>
              <a:t> Complete Maze Bowling in a dancing style. </a:t>
            </a:r>
          </a:p>
        </p:txBody>
      </p:sp>
      <p:pic>
        <p:nvPicPr>
          <p:cNvPr id="7174" name="Picture 6" descr="Image result for ozobot bowl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667000"/>
            <a:ext cx="5791200" cy="3810000"/>
          </a:xfrm>
          <a:prstGeom prst="rect">
            <a:avLst/>
          </a:prstGeom>
          <a:noFill/>
        </p:spPr>
      </p:pic>
    </p:spTree>
  </p:cSld>
  <p:clrMapOvr>
    <a:masterClrMapping/>
  </p:clrMapOvr>
  <p:transition advTm="6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Report Success Level in Canvas:  If possible submit photos of </a:t>
            </a:r>
            <a:r>
              <a:rPr lang="en-US" altLang="en-US" dirty="0" err="1"/>
              <a:t>OzoBot</a:t>
            </a:r>
            <a:r>
              <a:rPr lang="en-US" altLang="en-US" dirty="0"/>
              <a:t> running your maze.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61514B-E71A-4863-B010-422FE7F263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2209800"/>
            <a:ext cx="6629400" cy="4305300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/>
              <a:t>Do today’s Starter Quiz!</a:t>
            </a:r>
            <a:br>
              <a:rPr lang="en-US" altLang="en-US"/>
            </a:br>
            <a:r>
              <a:rPr lang="en-US" altLang="en-US"/>
              <a:t>(in Canvas)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134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 err="1">
                <a:solidFill>
                  <a:srgbClr val="FF0000"/>
                </a:solidFill>
              </a:rPr>
              <a:t>OzoBot</a:t>
            </a:r>
            <a:r>
              <a:rPr lang="en-US" altLang="en-US" sz="5400" dirty="0">
                <a:solidFill>
                  <a:srgbClr val="FF0000"/>
                </a:solidFill>
              </a:rPr>
              <a:t> (Block Programming)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4000" dirty="0" err="1"/>
              <a:t>OzoBot</a:t>
            </a:r>
            <a:r>
              <a:rPr lang="en-US" altLang="en-US" sz="4000" dirty="0"/>
              <a:t> Lab 2: Color Code Command – </a:t>
            </a:r>
            <a:r>
              <a:rPr lang="en-US" altLang="en-US" sz="4000" dirty="0" err="1"/>
              <a:t>OzoBot</a:t>
            </a:r>
            <a:r>
              <a:rPr lang="en-US" altLang="en-US" sz="4000" dirty="0"/>
              <a:t> Bowling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895600"/>
            <a:ext cx="716915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FF0000"/>
                </a:solidFill>
              </a:rPr>
              <a:t>Step 1: Tutorial Video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4000" dirty="0" err="1"/>
              <a:t>OzoBot</a:t>
            </a:r>
            <a:r>
              <a:rPr lang="en-US" altLang="en-US" sz="4000" dirty="0"/>
              <a:t> Lab 2: </a:t>
            </a:r>
            <a:r>
              <a:rPr lang="en-US" altLang="en-US" sz="4000" dirty="0" err="1"/>
              <a:t>OzoBot</a:t>
            </a:r>
            <a:r>
              <a:rPr lang="en-US" altLang="en-US" sz="4000" dirty="0"/>
              <a:t> Bowling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0BB773-8A52-4F52-B3AA-DB0746F49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1851024"/>
            <a:ext cx="6629400" cy="4664075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81000" y="28956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FF0000"/>
                </a:solidFill>
              </a:rPr>
              <a:t>Today’s Task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dirty="0"/>
              <a:t>Code </a:t>
            </a:r>
            <a:r>
              <a:rPr lang="en-US" altLang="en-US" dirty="0" err="1"/>
              <a:t>OzoBot</a:t>
            </a:r>
            <a:r>
              <a:rPr lang="en-US" altLang="en-US" dirty="0"/>
              <a:t> using using color code sequences to play Bowling game</a:t>
            </a:r>
            <a:br>
              <a:rPr lang="en-US" altLang="en-US" dirty="0"/>
            </a:br>
            <a:r>
              <a:rPr lang="en-US" altLang="en-US" dirty="0">
                <a:solidFill>
                  <a:srgbClr val="FF0000"/>
                </a:solidFill>
              </a:rPr>
              <a:t>Note: Main Task</a:t>
            </a:r>
            <a:br>
              <a:rPr lang="en-US" altLang="en-US" dirty="0"/>
            </a:br>
            <a:r>
              <a:rPr lang="en-US" altLang="en-US" dirty="0"/>
              <a:t>Program </a:t>
            </a:r>
            <a:r>
              <a:rPr lang="en-US" altLang="en-US" dirty="0" err="1"/>
              <a:t>OzoBot’s</a:t>
            </a:r>
            <a:r>
              <a:rPr lang="en-US" altLang="en-US" dirty="0"/>
              <a:t> to navigate maze knocking over Bowling pins.</a:t>
            </a:r>
          </a:p>
        </p:txBody>
      </p:sp>
    </p:spTree>
  </p:cSld>
  <p:clrMapOvr>
    <a:masterClrMapping/>
  </p:clrMapOvr>
  <p:transition advTm="6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Work with a partner</a:t>
            </a:r>
            <a:br>
              <a:rPr lang="en-US" altLang="en-US" dirty="0"/>
            </a:br>
            <a:r>
              <a:rPr lang="en-US" altLang="en-US" dirty="0"/>
              <a:t>Obtain Supplies</a:t>
            </a:r>
            <a:br>
              <a:rPr lang="en-US" altLang="en-US" dirty="0"/>
            </a:br>
            <a:r>
              <a:rPr lang="en-US" altLang="en-US" dirty="0" err="1"/>
              <a:t>OzoBot</a:t>
            </a:r>
            <a:r>
              <a:rPr lang="en-US" altLang="en-US" dirty="0"/>
              <a:t>, Maze sheets, Markers,</a:t>
            </a:r>
            <a:br>
              <a:rPr lang="en-US" altLang="en-US" dirty="0"/>
            </a:br>
            <a:r>
              <a:rPr lang="en-US" altLang="en-US" dirty="0"/>
              <a:t>5 Bowling pins</a:t>
            </a:r>
          </a:p>
        </p:txBody>
      </p:sp>
      <p:pic>
        <p:nvPicPr>
          <p:cNvPr id="7174" name="Picture 6" descr="Image result for ozobot bowl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62200"/>
            <a:ext cx="5791200" cy="3810000"/>
          </a:xfrm>
          <a:prstGeom prst="rect">
            <a:avLst/>
          </a:prstGeom>
          <a:noFill/>
        </p:spPr>
      </p:pic>
    </p:spTree>
  </p:cSld>
  <p:clrMapOvr>
    <a:masterClrMapping/>
  </p:clrMapOvr>
  <p:transition advTm="6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Open </a:t>
            </a:r>
            <a:r>
              <a:rPr lang="en-US" altLang="en-US" dirty="0" err="1"/>
              <a:t>OzoBot</a:t>
            </a:r>
            <a:r>
              <a:rPr lang="en-US" altLang="en-US" dirty="0"/>
              <a:t> Color Code reference Chart (on lab PC)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083550" cy="5117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200" cy="1470025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Color Code Sequences</a:t>
            </a:r>
            <a:br>
              <a:rPr lang="en-US" altLang="en-US" b="1" dirty="0">
                <a:solidFill>
                  <a:srgbClr val="FF0000"/>
                </a:solidFill>
              </a:rPr>
            </a:br>
            <a:r>
              <a:rPr lang="en-US" altLang="en-US" b="1" dirty="0">
                <a:solidFill>
                  <a:srgbClr val="FF0000"/>
                </a:solidFill>
              </a:rPr>
              <a:t>Go in set of 3 blank spots on Maze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81200"/>
            <a:ext cx="6262688" cy="318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Practice Coding </a:t>
            </a:r>
            <a:r>
              <a:rPr lang="en-US" altLang="en-US" dirty="0" err="1">
                <a:solidFill>
                  <a:srgbClr val="FF0000"/>
                </a:solidFill>
              </a:rPr>
              <a:t>Ozobot</a:t>
            </a:r>
            <a:br>
              <a:rPr lang="en-US" altLang="en-US" dirty="0"/>
            </a:br>
            <a:r>
              <a:rPr lang="en-US" altLang="en-US" sz="3600" dirty="0"/>
              <a:t>Task 1: Have </a:t>
            </a:r>
            <a:r>
              <a:rPr lang="en-US" altLang="en-US" sz="3600" dirty="0" err="1"/>
              <a:t>OzoBots</a:t>
            </a:r>
            <a:r>
              <a:rPr lang="en-US" altLang="en-US" sz="3600" dirty="0"/>
              <a:t> Knock over Bowling pins using Right – left – reverse turns at Junctions</a:t>
            </a:r>
          </a:p>
        </p:txBody>
      </p:sp>
      <p:pic>
        <p:nvPicPr>
          <p:cNvPr id="7174" name="Picture 6" descr="Image result for ozobot bowl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62200"/>
            <a:ext cx="5791200" cy="3810000"/>
          </a:xfrm>
          <a:prstGeom prst="rect">
            <a:avLst/>
          </a:prstGeom>
          <a:noFill/>
        </p:spPr>
      </p:pic>
    </p:spTree>
  </p:cSld>
  <p:clrMapOvr>
    <a:masterClrMapping/>
  </p:clrMapOvr>
  <p:transition advTm="6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84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OzoBot Lab 2</vt:lpstr>
      <vt:lpstr>Do today’s Starter Quiz! (in Canvas)</vt:lpstr>
      <vt:lpstr>OzoBot (Block Programming) OzoBot Lab 2: Color Code Command – OzoBot Bowling</vt:lpstr>
      <vt:lpstr>Step 1: Tutorial Video OzoBot Lab 2: OzoBot Bowling</vt:lpstr>
      <vt:lpstr>Today’s Task Code OzoBot using using color code sequences to play Bowling game Note: Main Task Program OzoBot’s to navigate maze knocking over Bowling pins.</vt:lpstr>
      <vt:lpstr>Work with a partner Obtain Supplies OzoBot, Maze sheets, Markers, 5 Bowling pins</vt:lpstr>
      <vt:lpstr>Open OzoBot Color Code reference Chart (on lab PC)</vt:lpstr>
      <vt:lpstr>Color Code Sequences Go in set of 3 blank spots on Maze</vt:lpstr>
      <vt:lpstr>Practice Coding Ozobot Task 1: Have OzoBots Knock over Bowling pins using Right – left – reverse turns at Junctions</vt:lpstr>
      <vt:lpstr>Practice Coding Ozobot Task 2: Use creativity with commands and Have OzoBot Complete Maze Bowling in a dancing style. </vt:lpstr>
      <vt:lpstr>Report Success Level in Canvas:  If possible submit photos of OzoBot running your maze.</vt:lpstr>
    </vt:vector>
  </TitlesOfParts>
  <Company>Granite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Clip Style MP3 Player</dc:title>
  <dc:creator>Windows User</dc:creator>
  <cp:lastModifiedBy>Watson, Scott</cp:lastModifiedBy>
  <cp:revision>29</cp:revision>
  <dcterms:created xsi:type="dcterms:W3CDTF">2013-11-25T16:30:06Z</dcterms:created>
  <dcterms:modified xsi:type="dcterms:W3CDTF">2018-10-10T15:22:05Z</dcterms:modified>
</cp:coreProperties>
</file>