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85" r:id="rId4"/>
    <p:sldId id="267" r:id="rId5"/>
    <p:sldId id="290" r:id="rId6"/>
    <p:sldId id="268" r:id="rId7"/>
    <p:sldId id="271" r:id="rId8"/>
    <p:sldId id="275" r:id="rId9"/>
    <p:sldId id="283" r:id="rId10"/>
    <p:sldId id="270" r:id="rId11"/>
    <p:sldId id="281" r:id="rId12"/>
    <p:sldId id="280" r:id="rId13"/>
    <p:sldId id="291" r:id="rId14"/>
    <p:sldId id="282" r:id="rId15"/>
    <p:sldId id="27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7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909CB-6906-4608-9093-FFA98BE3C413}" type="datetimeFigureOut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1EB5E-0A77-478F-862C-5CC42D1B1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3099E-FEBD-47BF-AA55-F2F6C152CC60}" type="datetimeFigureOut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EAD3F-3601-427F-9F4D-2C778F351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4DA28-0EA7-463E-BFD6-6FB27287A0A3}" type="datetimeFigureOut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BED22-5E7A-4ADF-A6DC-B8F9744FB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A434E-5968-4C78-8520-44BC4C89AF94}" type="datetimeFigureOut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9302A-30AF-462D-8079-6858AE6D2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D11A0-ED80-4CC9-AC50-4EBE1BB6C336}" type="datetimeFigureOut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5A94B-5A54-44D3-9405-967FBE995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F4CEC-C9F2-4BE0-91E8-E45B580994FA}" type="datetimeFigureOut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93BB-DC68-4C29-836C-155F07469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7CA6-5F85-4E96-9F48-BFDA31850873}" type="datetimeFigureOut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CFCD4-1780-4445-85BA-45CFEF944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9BDE1-5E2C-424B-90E1-3CCE66A87671}" type="datetimeFigureOut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42935-3BFA-40A3-AA02-80EBB016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DCED0-63A5-45E8-82EF-2616B4982B92}" type="datetimeFigureOut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9EC7-90F7-4DC0-81CC-722D37BE9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32D0D-6917-44C6-9601-206ABEFD87F8}" type="datetimeFigureOut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BA649-CB7C-4F5B-9E73-3E41D03A1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B0706-6B47-4EFC-A97B-887FDF2677B5}" type="datetimeFigureOut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2AEEB-EA1F-4938-BCE3-2F2F0DD08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A0ADB0-041C-437D-864F-49C7CFFC8467}" type="datetimeFigureOut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C61C0F-908C-40DF-B664-BA6E70CC0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6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zenbolab.asus.com/editor/?lang=en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sz="6600" dirty="0" err="1">
                <a:solidFill>
                  <a:srgbClr val="FF0000"/>
                </a:solidFill>
              </a:rPr>
              <a:t>Zenbo</a:t>
            </a:r>
            <a:r>
              <a:rPr lang="en-US" altLang="en-US" sz="6600" dirty="0">
                <a:solidFill>
                  <a:srgbClr val="FF0000"/>
                </a:solidFill>
              </a:rPr>
              <a:t> Lab 3</a:t>
            </a: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228600" y="2551113"/>
            <a:ext cx="8763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600" u="sng" dirty="0">
                <a:solidFill>
                  <a:srgbClr val="00B050"/>
                </a:solidFill>
              </a:rPr>
              <a:t>Content-Objective:</a:t>
            </a:r>
          </a:p>
          <a:p>
            <a:r>
              <a:rPr lang="en-US" altLang="en-US" sz="3600" dirty="0"/>
              <a:t> Learn </a:t>
            </a:r>
            <a:r>
              <a:rPr lang="en-US" altLang="en-US" sz="3600" dirty="0" err="1"/>
              <a:t>Zenbo</a:t>
            </a:r>
            <a:r>
              <a:rPr lang="en-US" altLang="en-US" sz="3600" dirty="0"/>
              <a:t> robot programming using </a:t>
            </a:r>
            <a:r>
              <a:rPr lang="en-US" altLang="en-US" sz="3600" dirty="0" err="1"/>
              <a:t>Zenbo</a:t>
            </a:r>
            <a:r>
              <a:rPr lang="en-US" altLang="en-US" sz="3600" dirty="0"/>
              <a:t> Lab web-site</a:t>
            </a:r>
          </a:p>
          <a:p>
            <a:r>
              <a:rPr lang="en-US" altLang="en-US" sz="3600" u="sng" dirty="0">
                <a:solidFill>
                  <a:srgbClr val="00B050"/>
                </a:solidFill>
              </a:rPr>
              <a:t>Language-Objective:</a:t>
            </a:r>
          </a:p>
          <a:p>
            <a:r>
              <a:rPr lang="en-US" altLang="en-US" sz="3600" dirty="0"/>
              <a:t> Program </a:t>
            </a:r>
            <a:r>
              <a:rPr lang="en-US" altLang="en-US" sz="3600" dirty="0" err="1"/>
              <a:t>Zenbo</a:t>
            </a:r>
            <a:r>
              <a:rPr lang="en-US" altLang="en-US" sz="3600" dirty="0"/>
              <a:t> robot Sensors and Line Following) inputs using </a:t>
            </a:r>
            <a:r>
              <a:rPr lang="en-US" altLang="en-US" sz="3600" dirty="0" err="1"/>
              <a:t>Zenbo</a:t>
            </a:r>
            <a:r>
              <a:rPr lang="en-US" altLang="en-US" sz="3600" dirty="0"/>
              <a:t> Lab</a:t>
            </a:r>
          </a:p>
        </p:txBody>
      </p:sp>
    </p:spTree>
  </p:cSld>
  <p:clrMapOvr>
    <a:masterClrMapping/>
  </p:clrMapOvr>
  <p:transition advTm="6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458200" cy="1470025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Connect blocks together.</a:t>
            </a:r>
            <a:br>
              <a:rPr lang="en-US" altLang="en-US" b="1" dirty="0">
                <a:solidFill>
                  <a:srgbClr val="FF0000"/>
                </a:solidFill>
              </a:rPr>
            </a:br>
            <a:r>
              <a:rPr lang="en-US" altLang="en-US" b="1" dirty="0">
                <a:solidFill>
                  <a:srgbClr val="FF0000"/>
                </a:solidFill>
              </a:rPr>
              <a:t>Connect blocks to “start” block to create a </a:t>
            </a:r>
            <a:r>
              <a:rPr lang="en-US" altLang="en-US" b="1" dirty="0" err="1">
                <a:solidFill>
                  <a:srgbClr val="FF0000"/>
                </a:solidFill>
              </a:rPr>
              <a:t>zenbo</a:t>
            </a:r>
            <a:r>
              <a:rPr lang="en-US" altLang="en-US" b="1" dirty="0">
                <a:solidFill>
                  <a:srgbClr val="FF0000"/>
                </a:solidFill>
              </a:rPr>
              <a:t> start-up routine 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4FF67AE-1F7F-4874-9A86-D93620A39C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5" y="2133600"/>
            <a:ext cx="4286250" cy="4210050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4000" dirty="0" err="1">
                <a:solidFill>
                  <a:srgbClr val="FF0000"/>
                </a:solidFill>
              </a:rPr>
              <a:t>Zenbo</a:t>
            </a:r>
            <a:r>
              <a:rPr lang="en-US" altLang="en-US" sz="4000" dirty="0">
                <a:solidFill>
                  <a:srgbClr val="FF0000"/>
                </a:solidFill>
              </a:rPr>
              <a:t> Simulator</a:t>
            </a:r>
            <a:br>
              <a:rPr lang="en-US" altLang="en-US" sz="4000" dirty="0"/>
            </a:br>
            <a:r>
              <a:rPr lang="en-US" altLang="en-US" sz="4000" dirty="0" err="1"/>
              <a:t>Zenbo</a:t>
            </a:r>
            <a:r>
              <a:rPr lang="en-US" altLang="en-US" sz="4000" dirty="0"/>
              <a:t> simulator is on right side of </a:t>
            </a:r>
            <a:r>
              <a:rPr lang="en-US" altLang="en-US" sz="4000" dirty="0" err="1"/>
              <a:t>Zenbo</a:t>
            </a:r>
            <a:r>
              <a:rPr lang="en-US" altLang="en-US" sz="4000" dirty="0"/>
              <a:t> Lab web-site.   Click “play” arrow to start simulation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F2405B-E0DD-411D-BF0D-7F938CF26C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819400"/>
            <a:ext cx="4943475" cy="3162300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0000"/>
                </a:solidFill>
              </a:rPr>
              <a:t>Practice Coding </a:t>
            </a:r>
            <a:r>
              <a:rPr lang="en-US" altLang="en-US" sz="3600" dirty="0" err="1">
                <a:solidFill>
                  <a:srgbClr val="FF0000"/>
                </a:solidFill>
              </a:rPr>
              <a:t>Zenbo</a:t>
            </a:r>
            <a:br>
              <a:rPr lang="en-US" altLang="en-US" sz="3600" dirty="0"/>
            </a:br>
            <a:r>
              <a:rPr lang="en-US" altLang="en-US" sz="3600" dirty="0"/>
              <a:t>Task 1: Have </a:t>
            </a:r>
            <a:r>
              <a:rPr lang="en-US" altLang="en-US" sz="3600" dirty="0" err="1"/>
              <a:t>Zenbo</a:t>
            </a:r>
            <a:r>
              <a:rPr lang="en-US" altLang="en-US" sz="3600" dirty="0"/>
              <a:t> use “Voice from direction” senor to orient toward person when it hears it’s name. around.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1E459B1-7748-4304-A2CD-3F3583080F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438400"/>
            <a:ext cx="4886325" cy="3876675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8610600" cy="1470025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FF0000"/>
                </a:solidFill>
              </a:rPr>
              <a:t>Practice Coding </a:t>
            </a:r>
            <a:r>
              <a:rPr lang="en-US" altLang="en-US" sz="4000" dirty="0" err="1">
                <a:solidFill>
                  <a:srgbClr val="FF0000"/>
                </a:solidFill>
              </a:rPr>
              <a:t>Zenbo</a:t>
            </a:r>
            <a:br>
              <a:rPr lang="en-US" altLang="en-US" sz="4000" dirty="0"/>
            </a:br>
            <a:r>
              <a:rPr lang="en-US" altLang="en-US" sz="4000" dirty="0"/>
              <a:t>Task 2: Use </a:t>
            </a:r>
            <a:r>
              <a:rPr lang="en-US" altLang="en-US" sz="4000" dirty="0" err="1"/>
              <a:t>zenbo</a:t>
            </a:r>
            <a:r>
              <a:rPr lang="en-US" altLang="en-US" sz="4000" dirty="0"/>
              <a:t> head touch sensor to trigger an event.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F0DF98-3E8A-4FA6-80A0-9EDBED46C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819400"/>
            <a:ext cx="5419514" cy="242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540761"/>
      </p:ext>
    </p:extLst>
  </p:cSld>
  <p:clrMapOvr>
    <a:masterClrMapping/>
  </p:clrMapOvr>
  <p:transition advTm="6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8610600" cy="1470025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FF0000"/>
                </a:solidFill>
              </a:rPr>
              <a:t>Practice Coding </a:t>
            </a:r>
            <a:r>
              <a:rPr lang="en-US" altLang="en-US" sz="4000" dirty="0" err="1">
                <a:solidFill>
                  <a:srgbClr val="FF0000"/>
                </a:solidFill>
              </a:rPr>
              <a:t>Zenbo</a:t>
            </a:r>
            <a:br>
              <a:rPr lang="en-US" altLang="en-US" sz="4000" dirty="0"/>
            </a:br>
            <a:r>
              <a:rPr lang="en-US" altLang="en-US" sz="4000" dirty="0"/>
              <a:t>Task 3: Use </a:t>
            </a:r>
            <a:r>
              <a:rPr lang="en-US" altLang="en-US" sz="4000" dirty="0" err="1"/>
              <a:t>Zenbo</a:t>
            </a:r>
            <a:r>
              <a:rPr lang="en-US" altLang="en-US" sz="4000" dirty="0"/>
              <a:t> line following and obstacle detect sensor in motion programming.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2A9E7A-3D62-4FD8-BE5B-8581F1AFC2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850" y="2526574"/>
            <a:ext cx="5448300" cy="3924300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Submit Windows Snip and Sketch photos of </a:t>
            </a:r>
            <a:r>
              <a:rPr lang="en-US" altLang="en-US" dirty="0" err="1"/>
              <a:t>Zenbo</a:t>
            </a:r>
            <a:r>
              <a:rPr lang="en-US" altLang="en-US" dirty="0"/>
              <a:t> Input code in Canvas for credit.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C018B60-0D75-4676-AA9F-84311F1FA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008" y="2133600"/>
            <a:ext cx="8382000" cy="4104332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65138" y="152400"/>
            <a:ext cx="8229600" cy="1676400"/>
          </a:xfrm>
        </p:spPr>
        <p:txBody>
          <a:bodyPr/>
          <a:lstStyle/>
          <a:p>
            <a:r>
              <a:rPr lang="en-US" altLang="en-US"/>
              <a:t>Do today’s Starter Quiz!</a:t>
            </a:r>
            <a:br>
              <a:rPr lang="en-US" altLang="en-US"/>
            </a:br>
            <a:r>
              <a:rPr lang="en-US" altLang="en-US"/>
              <a:t>(in Canvas)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81343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sz="5400" dirty="0" err="1">
                <a:solidFill>
                  <a:srgbClr val="FF0000"/>
                </a:solidFill>
              </a:rPr>
              <a:t>Zenbo</a:t>
            </a:r>
            <a:r>
              <a:rPr lang="en-US" altLang="en-US" sz="5400" dirty="0">
                <a:solidFill>
                  <a:srgbClr val="FF0000"/>
                </a:solidFill>
              </a:rPr>
              <a:t> Programming</a:t>
            </a:r>
            <a:br>
              <a:rPr lang="en-US" altLang="en-US" sz="5400" dirty="0">
                <a:solidFill>
                  <a:srgbClr val="FF0000"/>
                </a:solidFill>
              </a:rPr>
            </a:br>
            <a:r>
              <a:rPr lang="en-US" altLang="en-US" sz="5400" dirty="0">
                <a:solidFill>
                  <a:srgbClr val="FF0000"/>
                </a:solidFill>
              </a:rPr>
              <a:t> (Block Programming -Python)</a:t>
            </a:r>
            <a:br>
              <a:rPr lang="en-US" altLang="en-US" sz="2800" dirty="0">
                <a:solidFill>
                  <a:srgbClr val="FF0000"/>
                </a:solidFill>
              </a:rPr>
            </a:br>
            <a:r>
              <a:rPr lang="en-US" altLang="en-US" sz="4000" dirty="0" err="1"/>
              <a:t>Zenbo</a:t>
            </a:r>
            <a:r>
              <a:rPr lang="en-US" altLang="en-US" sz="4000" dirty="0"/>
              <a:t> Lab 3: Inputs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6895977-434F-4E53-BDCE-E1DB3CA00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57" y="2819400"/>
            <a:ext cx="8686800" cy="2810633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04800" y="685800"/>
            <a:ext cx="8534400" cy="1600200"/>
          </a:xfrm>
        </p:spPr>
        <p:txBody>
          <a:bodyPr/>
          <a:lstStyle/>
          <a:p>
            <a:pPr eaLnBrk="1" hangingPunct="1"/>
            <a:r>
              <a:rPr lang="en-US" altLang="en-US" sz="5400" dirty="0" err="1">
                <a:solidFill>
                  <a:srgbClr val="FF0000"/>
                </a:solidFill>
              </a:rPr>
              <a:t>Zenbo</a:t>
            </a:r>
            <a:r>
              <a:rPr lang="en-US" altLang="en-US" sz="5400" dirty="0">
                <a:solidFill>
                  <a:srgbClr val="FF0000"/>
                </a:solidFill>
              </a:rPr>
              <a:t> Programming</a:t>
            </a:r>
            <a:br>
              <a:rPr lang="en-US" altLang="en-US" sz="5400" dirty="0">
                <a:solidFill>
                  <a:srgbClr val="FF0000"/>
                </a:solidFill>
              </a:rPr>
            </a:br>
            <a:r>
              <a:rPr lang="en-US" altLang="en-US" sz="5400" dirty="0">
                <a:solidFill>
                  <a:srgbClr val="FF0000"/>
                </a:solidFill>
              </a:rPr>
              <a:t>Blocks for Inputs</a:t>
            </a:r>
            <a:br>
              <a:rPr lang="en-US" altLang="en-US" sz="5400" dirty="0">
                <a:solidFill>
                  <a:srgbClr val="FF0000"/>
                </a:solidFill>
              </a:rPr>
            </a:br>
            <a:r>
              <a:rPr lang="en-US" altLang="en-US" sz="4000" dirty="0"/>
              <a:t>Sensors and Line Following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ACCE5F-C163-4E7A-AD17-85E5BAD9F2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874168"/>
            <a:ext cx="2667000" cy="31575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10C009-D6B3-4385-9CB6-92C8E267ED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2740748"/>
            <a:ext cx="4038600" cy="3662505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Make </a:t>
            </a:r>
            <a:r>
              <a:rPr lang="en-US" altLang="en-US" dirty="0" err="1">
                <a:solidFill>
                  <a:srgbClr val="FF0000"/>
                </a:solidFill>
              </a:rPr>
              <a:t>Zenbo</a:t>
            </a:r>
            <a:r>
              <a:rPr lang="en-US" altLang="en-US" dirty="0">
                <a:solidFill>
                  <a:srgbClr val="FF0000"/>
                </a:solidFill>
              </a:rPr>
              <a:t> robot face visible by dragging it up on right side of </a:t>
            </a:r>
            <a:r>
              <a:rPr lang="en-US" altLang="en-US" dirty="0" err="1">
                <a:solidFill>
                  <a:srgbClr val="FF0000"/>
                </a:solidFill>
              </a:rPr>
              <a:t>Zenbolab</a:t>
            </a:r>
            <a:r>
              <a:rPr lang="en-US" altLang="en-US" dirty="0">
                <a:solidFill>
                  <a:srgbClr val="FF0000"/>
                </a:solidFill>
              </a:rPr>
              <a:t> web-site</a:t>
            </a:r>
            <a:endParaRPr lang="en-US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D26F16-FE02-4E0E-BBA8-D58F8758C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133600"/>
            <a:ext cx="4435604" cy="4572000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381000" y="2895600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sz="5400" dirty="0">
                <a:solidFill>
                  <a:srgbClr val="FF0000"/>
                </a:solidFill>
              </a:rPr>
              <a:t>Today’s Task</a:t>
            </a:r>
            <a:br>
              <a:rPr lang="en-US" altLang="en-US" sz="2800" dirty="0">
                <a:solidFill>
                  <a:srgbClr val="FF0000"/>
                </a:solidFill>
              </a:rPr>
            </a:br>
            <a:r>
              <a:rPr lang="en-US" altLang="en-US" dirty="0"/>
              <a:t>Learn – practice </a:t>
            </a:r>
            <a:r>
              <a:rPr lang="en-US" altLang="en-US" dirty="0" err="1"/>
              <a:t>Zenbo</a:t>
            </a:r>
            <a:r>
              <a:rPr lang="en-US" altLang="en-US" dirty="0"/>
              <a:t> robot input sensor and line following programming using </a:t>
            </a:r>
            <a:r>
              <a:rPr lang="en-US" altLang="en-US" dirty="0" err="1"/>
              <a:t>Zenbo</a:t>
            </a:r>
            <a:r>
              <a:rPr lang="en-US" altLang="en-US" dirty="0"/>
              <a:t> Lab web-site and simulator. </a:t>
            </a:r>
            <a:br>
              <a:rPr lang="en-US" altLang="en-US" dirty="0"/>
            </a:br>
            <a:r>
              <a:rPr lang="en-US" altLang="en-US" dirty="0">
                <a:solidFill>
                  <a:srgbClr val="FF0000"/>
                </a:solidFill>
              </a:rPr>
              <a:t>Note: Main Task</a:t>
            </a:r>
            <a:br>
              <a:rPr lang="en-US" altLang="en-US" dirty="0"/>
            </a:br>
            <a:r>
              <a:rPr lang="en-US" altLang="en-US" dirty="0"/>
              <a:t>Command </a:t>
            </a:r>
            <a:r>
              <a:rPr lang="en-US" altLang="en-US" dirty="0" err="1"/>
              <a:t>Zenbo</a:t>
            </a:r>
            <a:r>
              <a:rPr lang="en-US" altLang="en-US" dirty="0"/>
              <a:t> robots sensor and line following functions. </a:t>
            </a:r>
          </a:p>
        </p:txBody>
      </p:sp>
    </p:spTree>
  </p:cSld>
  <p:clrMapOvr>
    <a:masterClrMapping/>
  </p:clrMapOvr>
  <p:transition advTm="6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Work with a partner</a:t>
            </a:r>
            <a:br>
              <a:rPr lang="en-US" altLang="en-US" dirty="0"/>
            </a:br>
            <a:r>
              <a:rPr lang="en-US" altLang="en-US" dirty="0" err="1"/>
              <a:t>Zenbo</a:t>
            </a:r>
            <a:r>
              <a:rPr lang="en-US" altLang="en-US" dirty="0"/>
              <a:t> Lab Web-site.</a:t>
            </a:r>
            <a:br>
              <a:rPr lang="en-US" altLang="en-US" dirty="0"/>
            </a:br>
            <a:r>
              <a:rPr lang="en-US" sz="2800" dirty="0">
                <a:hlinkClick r:id="rId2"/>
              </a:rPr>
              <a:t>https://zenbolab.asus.com/editor/?lang=en</a:t>
            </a:r>
            <a:r>
              <a:rPr lang="en-US" altLang="en-US" sz="2800" dirty="0"/>
              <a:t> </a:t>
            </a:r>
          </a:p>
        </p:txBody>
      </p:sp>
      <p:pic>
        <p:nvPicPr>
          <p:cNvPr id="1026" name="Picture 2" descr="zenbolab1.PNG">
            <a:extLst>
              <a:ext uri="{FF2B5EF4-FFF2-40B4-BE49-F238E27FC236}">
                <a16:creationId xmlns:a16="http://schemas.microsoft.com/office/drawing/2014/main" id="{8FBD42AC-5D27-4D4A-9E00-98974E6277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2514600"/>
            <a:ext cx="8169171" cy="294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6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Zenbo</a:t>
            </a:r>
            <a:r>
              <a:rPr lang="en-US" altLang="en-US" dirty="0"/>
              <a:t> Sensor Blocks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81411B-C0AD-4268-8D88-740C0098AA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300" y="1524000"/>
            <a:ext cx="3086100" cy="4529137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Zenbo</a:t>
            </a:r>
            <a:r>
              <a:rPr lang="en-US" altLang="en-US" dirty="0"/>
              <a:t> Line Following Blocks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1F3C34-595D-485B-AE3F-95C200EA9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4062" y="1401268"/>
            <a:ext cx="5095875" cy="522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690047"/>
      </p:ext>
    </p:extLst>
  </p:cSld>
  <p:clrMapOvr>
    <a:masterClrMapping/>
  </p:clrMapOvr>
  <p:transition advTm="6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96</Words>
  <Application>Microsoft Office PowerPoint</Application>
  <PresentationFormat>On-screen Show (4:3)</PresentationFormat>
  <Paragraphs>19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Zenbo Lab 3</vt:lpstr>
      <vt:lpstr>Do today’s Starter Quiz! (in Canvas)</vt:lpstr>
      <vt:lpstr>Zenbo Programming  (Block Programming -Python) Zenbo Lab 3: Inputs</vt:lpstr>
      <vt:lpstr>Zenbo Programming Blocks for Inputs Sensors and Line Following</vt:lpstr>
      <vt:lpstr>Make Zenbo robot face visible by dragging it up on right side of Zenbolab web-site</vt:lpstr>
      <vt:lpstr>Today’s Task Learn – practice Zenbo robot input sensor and line following programming using Zenbo Lab web-site and simulator.  Note: Main Task Command Zenbo robots sensor and line following functions. </vt:lpstr>
      <vt:lpstr>Work with a partner Zenbo Lab Web-site. https://zenbolab.asus.com/editor/?lang=en </vt:lpstr>
      <vt:lpstr>Zenbo Sensor Blocks</vt:lpstr>
      <vt:lpstr>Zenbo Line Following Blocks</vt:lpstr>
      <vt:lpstr>Connect blocks together. Connect blocks to “start” block to create a zenbo start-up routine . </vt:lpstr>
      <vt:lpstr>Zenbo Simulator Zenbo simulator is on right side of Zenbo Lab web-site.   Click “play” arrow to start simulation</vt:lpstr>
      <vt:lpstr>Practice Coding Zenbo Task 1: Have Zenbo use “Voice from direction” senor to orient toward person when it hears it’s name. around. </vt:lpstr>
      <vt:lpstr>Practice Coding Zenbo Task 2: Use zenbo head touch sensor to trigger an event. </vt:lpstr>
      <vt:lpstr>Practice Coding Zenbo Task 3: Use Zenbo line following and obstacle detect sensor in motion programming. </vt:lpstr>
      <vt:lpstr>Submit Windows Snip and Sketch photos of Zenbo Input code in Canvas for credit. </vt:lpstr>
    </vt:vector>
  </TitlesOfParts>
  <Company>Granite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Clip Style MP3 Player</dc:title>
  <dc:creator>Windows User</dc:creator>
  <cp:lastModifiedBy>Watson, Scott</cp:lastModifiedBy>
  <cp:revision>38</cp:revision>
  <dcterms:created xsi:type="dcterms:W3CDTF">2013-11-25T16:30:06Z</dcterms:created>
  <dcterms:modified xsi:type="dcterms:W3CDTF">2019-10-03T16:14:20Z</dcterms:modified>
</cp:coreProperties>
</file>