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9" r:id="rId3"/>
    <p:sldId id="310" r:id="rId4"/>
    <p:sldId id="281" r:id="rId5"/>
    <p:sldId id="318" r:id="rId6"/>
    <p:sldId id="313" r:id="rId7"/>
    <p:sldId id="316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9B088-7877-46AE-BD71-D8084842E7CE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3795B-FE11-45FD-BF06-42349D19E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FFF64-90E6-4270-989E-619F7131CFE4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B7056-80C9-4EE1-A214-197D619E2F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6E086-6BCF-4610-A7EB-E33E8395F92F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7F15D-E2A2-42B8-AB8A-8F6DF1779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397C4-398A-4116-BCE8-37962DEAF16F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F227B-A379-4080-9065-D234AB78FF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F88CC-E14A-4158-80A6-1AA0E10598D9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7471-871B-4AF6-85D8-93469F477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9334C-A1AF-4520-AC74-CAEBFB87B25E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731F8-B082-4B26-8253-9F3821622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710A6-DADC-4103-9820-5C8D3DDC4466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C71CE-9CB5-4B3E-8B78-3F3EBACB5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5E33B-2889-4B84-A584-DC021DC07CFD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3D68F-A276-4F67-BD38-C0ECD9E71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FED79-EE6D-405C-B34A-48FAF3EDF55C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EE892-2EFD-43EF-A7D7-D3FD36D45C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A48A6-C249-4347-9E66-D07BCE4ECF14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CEA5D-A10B-4E23-86D8-CE18D65D2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29C78-3D6D-442D-A9ED-23641700A38C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64103-8893-4437-AB86-DE7E60A207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DCF450-3C3E-4D45-9862-B75A0713389D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94BC94-14A2-44D1-856D-E6C0303B7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10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Robotics </a:t>
            </a:r>
            <a:r>
              <a:rPr lang="en-US" dirty="0" smtClean="0"/>
              <a:t>Project 3</a:t>
            </a:r>
          </a:p>
        </p:txBody>
      </p:sp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463550" y="2362200"/>
            <a:ext cx="84582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 dirty="0">
                <a:solidFill>
                  <a:srgbClr val="00B050"/>
                </a:solidFill>
              </a:rPr>
              <a:t>Content-Objective: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Final selection notification of team project. </a:t>
            </a:r>
            <a:endParaRPr lang="en-US" sz="3600" dirty="0"/>
          </a:p>
          <a:p>
            <a:r>
              <a:rPr lang="en-US" sz="3600" u="sng" dirty="0">
                <a:solidFill>
                  <a:srgbClr val="00B050"/>
                </a:solidFill>
              </a:rPr>
              <a:t>Language-Objective: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Complete Canvas Team Project: Selection Notification discussion with </a:t>
            </a:r>
            <a:r>
              <a:rPr lang="en-US" sz="3600" smtClean="0"/>
              <a:t>project selected </a:t>
            </a:r>
            <a:r>
              <a:rPr lang="en-US" sz="3600" dirty="0" smtClean="0"/>
              <a:t>for your team (example Alice Video). </a:t>
            </a:r>
            <a:endParaRPr lang="en-US" sz="3600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096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Robotics </a:t>
            </a:r>
            <a:r>
              <a:rPr lang="en-US" dirty="0" smtClean="0"/>
              <a:t>Project 3</a:t>
            </a:r>
            <a:br>
              <a:rPr lang="en-US" dirty="0" smtClean="0"/>
            </a:br>
            <a:r>
              <a:rPr lang="en-US" dirty="0" smtClean="0"/>
              <a:t>Project Selection Notification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Utah Robotics 1 </a:t>
            </a:r>
            <a:r>
              <a:rPr lang="en-US" sz="2400" dirty="0" smtClean="0"/>
              <a:t>Strand 4</a:t>
            </a: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Common Core High School Algebra Reasoning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Common Core High School Interpreting Functions</a:t>
            </a:r>
            <a:endParaRPr lang="en-US" sz="2400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65138" y="152400"/>
            <a:ext cx="8229600" cy="1676400"/>
          </a:xfrm>
        </p:spPr>
        <p:txBody>
          <a:bodyPr/>
          <a:lstStyle/>
          <a:p>
            <a:r>
              <a:rPr lang="en-US" altLang="en-US" smtClean="0"/>
              <a:t>Do today’s Starter Quiz!</a:t>
            </a:r>
            <a:br>
              <a:rPr lang="en-US" altLang="en-US" smtClean="0"/>
            </a:br>
            <a:r>
              <a:rPr lang="en-US" altLang="en-US" smtClean="0"/>
              <a:t>(in Canvas)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09800"/>
            <a:ext cx="81343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6868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Step 1: Select team project type (state course requirement shown)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371725"/>
            <a:ext cx="8229600" cy="2114550"/>
          </a:xfrm>
          <a:prstGeom prst="rect">
            <a:avLst/>
          </a:prstGeom>
        </p:spPr>
      </p:pic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6868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Examples:   Alice Video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1066800"/>
            <a:ext cx="4724400" cy="603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60929928"/>
      </p:ext>
    </p:extLst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ctrTitle"/>
          </p:nvPr>
        </p:nvSpPr>
        <p:spPr>
          <a:xfrm>
            <a:off x="304800" y="2590800"/>
            <a:ext cx="8686800" cy="8382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FF0000"/>
                </a:solidFill>
              </a:rPr>
              <a:t>Assignment:  Send in final selection for team project in Canvas.</a:t>
            </a:r>
            <a:endParaRPr lang="en-US" sz="40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52400" y="609600"/>
            <a:ext cx="84582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400" u="sng" dirty="0">
                <a:solidFill>
                  <a:srgbClr val="FF0000"/>
                </a:solidFill>
              </a:rPr>
              <a:t>For credit:</a:t>
            </a:r>
          </a:p>
          <a:p>
            <a:pPr algn="ctr"/>
            <a:r>
              <a:rPr lang="en-US" sz="4400" dirty="0" smtClean="0"/>
              <a:t>Complete Canvas </a:t>
            </a:r>
            <a:r>
              <a:rPr lang="en-US" sz="4400" dirty="0" smtClean="0"/>
              <a:t>Assignment</a:t>
            </a:r>
          </a:p>
          <a:p>
            <a:pPr algn="ctr"/>
            <a:r>
              <a:rPr lang="en-US" sz="4400" dirty="0" smtClean="0"/>
              <a:t>Robot Project 3: Final Selection</a:t>
            </a:r>
            <a:endParaRPr lang="en-US" sz="4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048000"/>
            <a:ext cx="7613650" cy="315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</TotalTime>
  <Words>101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Robotics Project 3</vt:lpstr>
      <vt:lpstr>Robotics Project 3 Project Selection Notification</vt:lpstr>
      <vt:lpstr>Do today’s Starter Quiz! (in Canvas)</vt:lpstr>
      <vt:lpstr>Step 1: Select team project type (state course requirement shown)</vt:lpstr>
      <vt:lpstr>Examples:   Alice Video</vt:lpstr>
      <vt:lpstr>Assignment:  Send in final selection for team project in Canvas.</vt:lpstr>
      <vt:lpstr>Slide 7</vt:lpstr>
    </vt:vector>
  </TitlesOfParts>
  <Company>Granite Schools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Troubleshooting as Mathematics</dc:title>
  <dc:creator>Scott S. Watson</dc:creator>
  <cp:lastModifiedBy>Admin</cp:lastModifiedBy>
  <cp:revision>70</cp:revision>
  <dcterms:created xsi:type="dcterms:W3CDTF">2010-12-14T20:57:40Z</dcterms:created>
  <dcterms:modified xsi:type="dcterms:W3CDTF">2017-11-26T20:48:47Z</dcterms:modified>
</cp:coreProperties>
</file>