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21" r:id="rId4"/>
    <p:sldId id="310" r:id="rId5"/>
    <p:sldId id="319" r:id="rId6"/>
    <p:sldId id="320" r:id="rId7"/>
    <p:sldId id="281" r:id="rId8"/>
    <p:sldId id="298" r:id="rId9"/>
    <p:sldId id="299" r:id="rId10"/>
    <p:sldId id="300" r:id="rId11"/>
    <p:sldId id="301" r:id="rId12"/>
    <p:sldId id="302" r:id="rId13"/>
    <p:sldId id="304" r:id="rId14"/>
    <p:sldId id="306" r:id="rId15"/>
    <p:sldId id="307" r:id="rId16"/>
    <p:sldId id="308" r:id="rId17"/>
    <p:sldId id="311" r:id="rId18"/>
    <p:sldId id="312" r:id="rId19"/>
    <p:sldId id="315" r:id="rId20"/>
    <p:sldId id="314" r:id="rId21"/>
    <p:sldId id="313" r:id="rId22"/>
    <p:sldId id="316" r:id="rId23"/>
    <p:sldId id="317" r:id="rId24"/>
    <p:sldId id="31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B6A0-B9C5-460F-8B7F-307210B9CC73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B9DD3-3EF6-4AE6-BD39-F8712A531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6988-02C9-4BD7-977B-01D31378D9AE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A104F-0958-48E1-87A0-4ED29AFE9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6A92A-AAC2-4062-A4A7-D86D47F10BD9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21AD5-FA64-4AF2-93D2-6216C13B8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5D906-1932-41D0-A5D8-228509BD0D13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AD06-5A8C-4003-985D-EFF9CF54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B214E-D324-45F0-8736-FFBD739EF509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ECDA-EC2D-469E-87EB-B8DA1DE68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3B37-5F66-4ABB-A738-E696C32C962F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7087B-F618-40E9-9A10-4CBD2A9F5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06F5D-7268-4441-9805-3A845CF74F15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A5CF-D3EE-4786-81BC-AB1968693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1AAD-ED2D-423D-AF9C-FB079A804D50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72B92-AA85-47F5-9E5E-FBA7C3901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9C780-307C-4C72-A07F-C1D8ED91CDB1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B18E0-DFA7-4E19-ACE9-9F1A1F26B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EB719-6FB7-426E-9B8E-A10B77F87AB0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2CB9C-DC7C-4822-BE39-C90F0ACC7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439D9-507E-4E78-AC6B-E35D7F33B579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ECEC-BC67-4CF8-AF15-AF3CBBE60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BE8EEB-5101-4153-9937-E05A98B502C6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B1E29C-D1A0-4C4C-9885-0DAA9738C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Alice Lab 3</a:t>
            </a:r>
            <a:br>
              <a:rPr lang="en-US" dirty="0"/>
            </a:br>
            <a:r>
              <a:rPr lang="en-US" dirty="0"/>
              <a:t>JAVA Programming</a:t>
            </a:r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63550" y="2362200"/>
            <a:ext cx="8458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u="sng" dirty="0">
                <a:solidFill>
                  <a:srgbClr val="00B050"/>
                </a:solidFill>
              </a:rPr>
              <a:t>Content-Objective:</a:t>
            </a:r>
          </a:p>
          <a:p>
            <a:r>
              <a:rPr lang="en-US" sz="3600" dirty="0"/>
              <a:t> Learn real time user control of action in JAVA programs.</a:t>
            </a:r>
          </a:p>
          <a:p>
            <a:r>
              <a:rPr lang="en-US" sz="3600" u="sng" dirty="0">
                <a:solidFill>
                  <a:srgbClr val="00B050"/>
                </a:solidFill>
              </a:rPr>
              <a:t>Language-Objective:</a:t>
            </a:r>
          </a:p>
          <a:p>
            <a:r>
              <a:rPr lang="en-US" sz="3600"/>
              <a:t> Utilize Alice JAVA animation creation program to learn basics of real </a:t>
            </a:r>
            <a:r>
              <a:rPr lang="en-US" sz="3600" dirty="0"/>
              <a:t>time user control.</a:t>
            </a:r>
          </a:p>
        </p:txBody>
      </p:sp>
    </p:spTree>
  </p:cSld>
  <p:clrMapOvr>
    <a:masterClrMapping/>
  </p:clrMapOvr>
  <p:transition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4: “click on Setup Scene”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3" y="1905000"/>
            <a:ext cx="563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5: “Scene setup window”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6350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686800" cy="838200"/>
          </a:xfrm>
        </p:spPr>
        <p:txBody>
          <a:bodyPr/>
          <a:lstStyle/>
          <a:p>
            <a:pPr eaLnBrk="1" hangingPunct="1"/>
            <a:r>
              <a:rPr lang="en-US" sz="3600"/>
              <a:t>Step 6: Select a “Biped” class, then New Alice() sub-class and drag object into background then click “ok” to set in place.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572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7: After objects (actors) are in place Click on “Edit Code” button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438400"/>
            <a:ext cx="57086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152400" y="8382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8: Locate down arrow by “This” and select the actor you placed in the screen.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7883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169863" y="5334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9: Locate initializeEventListeners tab. (click on it) </a:t>
            </a:r>
          </a:p>
        </p:txBody>
      </p:sp>
      <p:pic>
        <p:nvPicPr>
          <p:cNvPr id="2457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14600"/>
            <a:ext cx="66944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/>
              <a:t>Step 10: Click on </a:t>
            </a:r>
            <a:r>
              <a:rPr lang="en-US" u="sng" dirty="0">
                <a:uFill>
                  <a:solidFill>
                    <a:srgbClr val="FFFF00"/>
                  </a:solidFill>
                </a:uFill>
              </a:rPr>
              <a:t>Add Event Listener </a:t>
            </a:r>
            <a:r>
              <a:rPr lang="en-US" dirty="0"/>
              <a:t>drop down arrow and select “keyboard”, then </a:t>
            </a:r>
            <a:r>
              <a:rPr lang="en-US" dirty="0" err="1"/>
              <a:t>addKeyPressListener</a:t>
            </a:r>
            <a:r>
              <a:rPr lang="en-US" dirty="0"/>
              <a:t>. </a:t>
            </a:r>
          </a:p>
        </p:txBody>
      </p:sp>
      <p:pic>
        <p:nvPicPr>
          <p:cNvPr id="2560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429000"/>
            <a:ext cx="64579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/>
              <a:t>Step 11: Drag an “If_” statement (along bottom) into the block under “do in order”.  Select the “true” condition. </a:t>
            </a:r>
          </a:p>
        </p:txBody>
      </p:sp>
      <p:pic>
        <p:nvPicPr>
          <p:cNvPr id="2662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124200"/>
            <a:ext cx="73533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/>
              <a:t>Step 12: Grab the “event is key” from right side of “keypressed” line and drag to the “true” yellow block next to “if” statement from step 11.  Select arrows and then up. </a:t>
            </a:r>
          </a:p>
        </p:txBody>
      </p:sp>
      <p:pic>
        <p:nvPicPr>
          <p:cNvPr id="2765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3200400"/>
            <a:ext cx="80962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/>
              <a:t>Step 13: Grab the “move” event from procedures (left side) and drag into blank block under “if”.  Select “forward” and then “1.0”.</a:t>
            </a:r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0"/>
            <a:ext cx="7134225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/>
              <a:t>Alice Lab 3</a:t>
            </a:r>
            <a:br>
              <a:rPr lang="en-US"/>
            </a:br>
            <a:r>
              <a:rPr lang="en-US"/>
              <a:t>JAVA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Utah Robotics 1 </a:t>
            </a:r>
            <a:r>
              <a:rPr lang="en-US" sz="2400"/>
              <a:t>Standard 3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Common Core High School Algebra Reasoning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Common Core High School Interpreting Functions</a:t>
            </a:r>
          </a:p>
        </p:txBody>
      </p:sp>
    </p:spTree>
  </p:cSld>
  <p:clrMapOvr>
    <a:masterClrMapping/>
  </p:clrMapOvr>
  <p:transition advTm="1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/>
              <a:t>Example with all directions controllable</a:t>
            </a:r>
          </a:p>
        </p:txBody>
      </p:sp>
      <p:pic>
        <p:nvPicPr>
          <p:cNvPr id="2969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77963"/>
            <a:ext cx="7239000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304800" y="25908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FF0000"/>
                </a:solidFill>
              </a:rPr>
              <a:t>Assignment:  You now have a 1 direction controllable actor.  Repeat instructions above to place keyboard controls for all 4 directions into Alice program. </a:t>
            </a:r>
            <a:br>
              <a:rPr lang="en-US" sz="4000">
                <a:solidFill>
                  <a:srgbClr val="FF0000"/>
                </a:solidFill>
              </a:rPr>
            </a:br>
            <a:br>
              <a:rPr lang="en-US" sz="4000"/>
            </a:br>
            <a:br>
              <a:rPr lang="en-US" sz="4000"/>
            </a:br>
            <a:r>
              <a:rPr lang="en-US" sz="4000">
                <a:solidFill>
                  <a:srgbClr val="00B050"/>
                </a:solidFill>
              </a:rPr>
              <a:t>Note:  In Robotics this would be the code to control driving your robot. </a:t>
            </a:r>
          </a:p>
        </p:txBody>
      </p:sp>
    </p:spTree>
  </p:cSld>
  <p:clrMapOvr>
    <a:masterClrMapping/>
  </p:clrMapOvr>
  <p:transition advTm="1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Capturing Program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sz="3600" dirty="0">
                <a:solidFill>
                  <a:srgbClr val="FF0000"/>
                </a:solidFill>
              </a:rPr>
              <a:t>Windows Snipping Tool (All Apps, Windows Accessories, Snipping Tool)</a:t>
            </a: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273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036134"/>
      </p:ext>
    </p:extLst>
  </p:cSld>
  <p:clrMapOvr>
    <a:masterClrMapping/>
  </p:clrMapOvr>
  <p:transition advTm="1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Use Windows Snipping Tool to capture image of your Alice scene and submit capture file for credit in Canvas.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2674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007788"/>
      </p:ext>
    </p:extLst>
  </p:cSld>
  <p:clrMapOvr>
    <a:masterClrMapping/>
  </p:clrMapOvr>
  <p:transition advTm="1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Alice: Lab 3 Submission Link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057400"/>
            <a:ext cx="67246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437286"/>
      </p:ext>
    </p:extLst>
  </p:cSld>
  <p:clrMapOvr>
    <a:masterClrMapping/>
  </p:clrMapOvr>
  <p:transition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259942"/>
            <a:ext cx="4038600" cy="1209675"/>
          </a:xfrm>
          <a:ln w="6350">
            <a:solidFill>
              <a:schemeClr val="tx1"/>
            </a:solidFill>
          </a:ln>
        </p:spPr>
        <p:txBody>
          <a:bodyPr numCol="1" spcCol="91440">
            <a:normAutofit/>
          </a:bodyPr>
          <a:lstStyle/>
          <a:p>
            <a:r>
              <a:rPr lang="en-US" sz="2400" b="1" dirty="0"/>
              <a:t>Learn basics of Java coding in block format</a:t>
            </a:r>
            <a:br>
              <a:rPr lang="en-US" sz="1600" b="1" dirty="0"/>
            </a:br>
            <a:endParaRPr lang="en-US" sz="1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3962400" cy="3962400"/>
          </a:xfrm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00B050"/>
                </a:solidFill>
              </a:rPr>
              <a:t>STARTER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Canvas: Starter Quiz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52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Alice Lab 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76800" y="914400"/>
            <a:ext cx="3962400" cy="396240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u="sng" dirty="0">
                <a:solidFill>
                  <a:srgbClr val="00B050"/>
                </a:solidFill>
              </a:rPr>
              <a:t>TODAY’S AGENDA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STARTER assignment.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Alice Demo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latin typeface="+mn-lt"/>
                <a:cs typeface="+mn-cs"/>
              </a:rPr>
              <a:t>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(event initializers).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3200" noProof="0" dirty="0"/>
              <a:t>Canvas: Alice Lab 3.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81B0C-E021-4AAD-B1F4-E17FBD3342BE}"/>
              </a:ext>
            </a:extLst>
          </p:cNvPr>
          <p:cNvSpPr txBox="1"/>
          <p:nvPr/>
        </p:nvSpPr>
        <p:spPr>
          <a:xfrm>
            <a:off x="1219200" y="488370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Content Objective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6DCF5-493D-42C2-A954-984DFD60B6EC}"/>
              </a:ext>
            </a:extLst>
          </p:cNvPr>
          <p:cNvSpPr txBox="1"/>
          <p:nvPr/>
        </p:nvSpPr>
        <p:spPr>
          <a:xfrm>
            <a:off x="5715000" y="4876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Language Objective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F81798-B1EA-4E40-ABDD-D83CC5106763}"/>
              </a:ext>
            </a:extLst>
          </p:cNvPr>
          <p:cNvSpPr txBox="1">
            <a:spLocks/>
          </p:cNvSpPr>
          <p:nvPr/>
        </p:nvSpPr>
        <p:spPr>
          <a:xfrm>
            <a:off x="4838700" y="5272087"/>
            <a:ext cx="4038600" cy="120967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numCol="1" spcCol="914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600" dirty="0"/>
              <a:t> </a:t>
            </a:r>
            <a:r>
              <a:rPr lang="en-US" altLang="en-US" sz="2800" dirty="0"/>
              <a:t>Use Alice to create Java coded animations. </a:t>
            </a:r>
            <a:endParaRPr lang="en-US" sz="2800" b="1" dirty="0"/>
          </a:p>
        </p:txBody>
      </p:sp>
    </p:spTree>
  </p:cSld>
  <p:clrMapOvr>
    <a:masterClrMapping/>
  </p:clrMapOvr>
  <p:transition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/>
              <a:t>Do today’s Starter Quiz!</a:t>
            </a:r>
            <a:br>
              <a:rPr lang="en-US" altLang="en-US"/>
            </a:br>
            <a:r>
              <a:rPr lang="en-US" altLang="en-US"/>
              <a:t>(in Canvas)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81343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 dirty="0"/>
              <a:t>Alice Programming Module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D328B4-60B2-4D11-A57B-E1F9E749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752600"/>
            <a:ext cx="64865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99274"/>
      </p:ext>
    </p:extLst>
  </p:cSld>
  <p:clrMapOvr>
    <a:masterClrMapping/>
  </p:clrMapOvr>
  <p:transition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 dirty="0"/>
              <a:t>Watch Alice Tutorial Video(s)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BF419-AF64-49C3-BA6B-E0554C04D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00200"/>
            <a:ext cx="6400800" cy="50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56896"/>
      </p:ext>
    </p:extLst>
  </p:cSld>
  <p:clrMapOvr>
    <a:masterClrMapping/>
  </p:clrMapOvr>
  <p:transition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1: select desktop or menu “Alice”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2757488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743200"/>
            <a:ext cx="4540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2: “Select a background</a:t>
            </a:r>
            <a:br>
              <a:rPr lang="en-US"/>
            </a:br>
            <a:r>
              <a:rPr lang="en-US"/>
              <a:t> (use MARS initially) click on OK”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620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3: “Alice layout screen”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8834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422</Words>
  <Application>Microsoft Office PowerPoint</Application>
  <PresentationFormat>On-screen Show (4:3)</PresentationFormat>
  <Paragraphs>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Alice Lab 3 JAVA Programming</vt:lpstr>
      <vt:lpstr>Alice Lab 3 JAVA Programming</vt:lpstr>
      <vt:lpstr>Learn basics of Java coding in block format </vt:lpstr>
      <vt:lpstr>Do today’s Starter Quiz! (in Canvas)</vt:lpstr>
      <vt:lpstr>Alice Programming Module</vt:lpstr>
      <vt:lpstr>Watch Alice Tutorial Video(s)</vt:lpstr>
      <vt:lpstr>Step 1: select desktop or menu “Alice”</vt:lpstr>
      <vt:lpstr>Step 2: “Select a background  (use MARS initially) click on OK”</vt:lpstr>
      <vt:lpstr>Step 3: “Alice layout screen”</vt:lpstr>
      <vt:lpstr>Step 4: “click on Setup Scene”</vt:lpstr>
      <vt:lpstr>Step 5: “Scene setup window”</vt:lpstr>
      <vt:lpstr>Step 6: Select a “Biped” class, then New Alice() sub-class and drag object into background then click “ok” to set in place.</vt:lpstr>
      <vt:lpstr>Step 7: After objects (actors) are in place Click on “Edit Code” button</vt:lpstr>
      <vt:lpstr>Step 8: Locate down arrow by “This” and select the actor you placed in the screen. </vt:lpstr>
      <vt:lpstr>Step 9: Locate initializeEventListeners tab. (click on it) </vt:lpstr>
      <vt:lpstr>Step 10: Click on Add Event Listener drop down arrow and select “keyboard”, then addKeyPressListener. </vt:lpstr>
      <vt:lpstr>Step 11: Drag an “If_” statement (along bottom) into the block under “do in order”.  Select the “true” condition. </vt:lpstr>
      <vt:lpstr>Step 12: Grab the “event is key” from right side of “keypressed” line and drag to the “true” yellow block next to “if” statement from step 11.  Select arrows and then up. </vt:lpstr>
      <vt:lpstr>Step 13: Grab the “move” event from procedures (left side) and drag into blank block under “if”.  Select “forward” and then “1.0”.</vt:lpstr>
      <vt:lpstr>Example with all directions controllable</vt:lpstr>
      <vt:lpstr>Assignment:  You now have a 1 direction controllable actor.  Repeat instructions above to place keyboard controls for all 4 directions into Alice program.    Note:  In Robotics this would be the code to control driving your robot. </vt:lpstr>
      <vt:lpstr>Capturing Program Windows Snipping Tool (All Apps, Windows Accessories, Snipping Tool)</vt:lpstr>
      <vt:lpstr>Use Windows Snipping Tool to capture image of your Alice scene and submit capture file for credit in Canvas.</vt:lpstr>
      <vt:lpstr>Alice: Lab 3 Submission Link</vt:lpstr>
    </vt:vector>
  </TitlesOfParts>
  <Company>Granite Schools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Troubleshooting as Mathematics</dc:title>
  <dc:creator>Scott S. Watson</dc:creator>
  <cp:lastModifiedBy>Watson, Scott</cp:lastModifiedBy>
  <cp:revision>63</cp:revision>
  <dcterms:created xsi:type="dcterms:W3CDTF">2010-12-14T20:57:40Z</dcterms:created>
  <dcterms:modified xsi:type="dcterms:W3CDTF">2019-01-23T19:11:32Z</dcterms:modified>
</cp:coreProperties>
</file>