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8" r:id="rId6"/>
    <p:sldId id="313" r:id="rId7"/>
    <p:sldId id="31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4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Team project workday – Rubric/Standards review.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Work on Team Project: Use project grading rubric and course standards to evaluate readiness for project presentation. 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4</a:t>
            </a:r>
            <a:br>
              <a:rPr lang="en-US" dirty="0" smtClean="0"/>
            </a:br>
            <a:r>
              <a:rPr lang="en-US" dirty="0" smtClean="0"/>
              <a:t>Project Work day and Rubric/Standards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dirty="0" smtClean="0"/>
              <a:t>Strand 4 and 6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Step 1: Course Project Standards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71725"/>
            <a:ext cx="8229600" cy="211455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Grading Rubric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933950" cy="57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6868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Assignment:  Review course standards for Team project and Grading Rubric (slides prior to this one).  Report on team progress in Canvas.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" y="6096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solidFill>
                  <a:srgbClr val="FF0000"/>
                </a:solidFill>
              </a:rPr>
              <a:t>For credit:</a:t>
            </a:r>
          </a:p>
          <a:p>
            <a:pPr algn="ctr"/>
            <a:r>
              <a:rPr lang="en-US" sz="3200" dirty="0" smtClean="0"/>
              <a:t>Complete Canvas </a:t>
            </a:r>
            <a:r>
              <a:rPr lang="en-US" sz="3200" dirty="0" smtClean="0"/>
              <a:t>Assignment</a:t>
            </a:r>
          </a:p>
          <a:p>
            <a:pPr algn="ctr"/>
            <a:r>
              <a:rPr lang="en-US" sz="3200" dirty="0" smtClean="0"/>
              <a:t>Robot Project 4: Progress Reporting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75501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Robotics Project 4</vt:lpstr>
      <vt:lpstr>Robotics Project 4 Project Work day and Rubric/Standards comparison</vt:lpstr>
      <vt:lpstr>Do today’s Starter Quiz! (in Canvas)</vt:lpstr>
      <vt:lpstr>Step 1: Course Project Standards</vt:lpstr>
      <vt:lpstr>Grading Rubric</vt:lpstr>
      <vt:lpstr>Assignment:  Review course standards for Team project and Grading Rubric (slides prior to this one).  Report on team progress in Canvas.</vt:lpstr>
      <vt:lpstr>Slide 7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70</cp:revision>
  <dcterms:created xsi:type="dcterms:W3CDTF">2010-12-14T20:57:40Z</dcterms:created>
  <dcterms:modified xsi:type="dcterms:W3CDTF">2017-11-26T20:50:46Z</dcterms:modified>
</cp:coreProperties>
</file>