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9" r:id="rId4"/>
    <p:sldId id="310" r:id="rId5"/>
    <p:sldId id="317" r:id="rId6"/>
    <p:sldId id="318" r:id="rId7"/>
    <p:sldId id="281" r:id="rId8"/>
    <p:sldId id="298" r:id="rId9"/>
    <p:sldId id="299" r:id="rId10"/>
    <p:sldId id="300" r:id="rId11"/>
    <p:sldId id="301" r:id="rId12"/>
    <p:sldId id="302" r:id="rId13"/>
    <p:sldId id="303" r:id="rId14"/>
    <p:sldId id="316" r:id="rId15"/>
    <p:sldId id="314" r:id="rId16"/>
    <p:sldId id="31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26700-D718-44B0-954D-CD22BC9F01EB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9AAE-D7AF-44B4-9856-EC117257A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5E3DF-735C-41C0-9D08-D7173C904C38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B2F9-4049-4AF8-B183-B84E63953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E429-619B-47D4-BDA8-FE09B0FBE1C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2405-A0C0-4980-8CA0-BCD5633B6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81E5-7C24-499A-B1FA-B07C097ABE6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57771-1EAD-4687-AD91-5829EDBFE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3A91-EACB-48A0-A5DA-E01B2AAA2774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5466-F1A3-41E5-813A-091083308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543A-91E1-4938-8249-A463CC5F3BAA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B542-835D-4462-9D75-C10DEF809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5683-4C2E-449E-B15A-2B6EA26EE5E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EEFB-737D-430E-9978-9E37FE9D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B531-D7C5-46CB-9B27-EA066A935E9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2B04A-3517-4D9F-BF99-F92D649A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A059-F3EE-483F-99A9-FF37D908B270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8538C-AEB5-4F32-85EE-DF776398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4C0B-8D44-475B-B8EA-E5D125690BF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E676-16A5-4B56-8CA5-032DFDDF3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E514-756F-4C2B-8798-02C2AC05523D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0BF8-5761-4AE3-A18C-7ED376CD6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6E8F0-A314-46DA-BC52-FF962FABC112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F3A95-7A56-413A-B4C7-CE0A382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Alice Lab 1</a:t>
            </a:r>
            <a:br>
              <a:rPr lang="en-US"/>
            </a:br>
            <a:r>
              <a:rPr lang="en-US"/>
              <a:t>JAVA Programming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3550" y="23622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600"/>
              <a:t> Learn basics of object oriented JAVA programming.</a:t>
            </a:r>
          </a:p>
          <a:p>
            <a:r>
              <a:rPr lang="en-US" sz="3600" u="sng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600"/>
              <a:t> Utilize Alice JAVA animation creation program to learn basics of object oriented programming.</a:t>
            </a:r>
          </a:p>
        </p:txBody>
      </p:sp>
    </p:spTree>
  </p:cSld>
  <p:clrMapOvr>
    <a:masterClrMapping/>
  </p:clrMapOvr>
  <p:transition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4: “click on Setup Scene”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9050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5: “Scene setup window”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35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6: Select a “Biped” class, then New Alice() sub-class and drag object into background then click “ok” to set in place.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72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7: Search through options and add at least 2 other items to background</a:t>
            </a:r>
            <a:br>
              <a:rPr lang="en-US" sz="3600"/>
            </a:br>
            <a:r>
              <a:rPr lang="en-US" sz="3600"/>
              <a:t>(pinball machine shown)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4262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Capturing Program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rgbClr val="FF0000"/>
                </a:solidFill>
              </a:rPr>
              <a:t>Windows Snipping Tool (All Apps, Windows Accessories, Snipping Tool)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273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9711"/>
      </p:ext>
    </p:extLst>
  </p:cSld>
  <p:clrMapOvr>
    <a:masterClrMapping/>
  </p:clrMapOvr>
  <p:transition advTm="1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Use Windows Snipping Tool to capture image of your Alice scene and submit capture file for credit in Canvas.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67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Alice: Lab 1 Submission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676400"/>
            <a:ext cx="66770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140640"/>
      </p:ext>
    </p:extLst>
  </p:cSld>
  <p:clrMapOvr>
    <a:masterClrMapping/>
  </p:clrMapOvr>
  <p:transition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Alice Lab 1</a:t>
            </a:r>
            <a:br>
              <a:rPr lang="en-US" dirty="0"/>
            </a:br>
            <a:r>
              <a:rPr lang="en-US" dirty="0"/>
              <a:t>JAVA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Robotics 1 </a:t>
            </a:r>
            <a:r>
              <a:rPr lang="en-US" sz="2400"/>
              <a:t>Standard 3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</p:cSld>
  <p:clrMapOvr>
    <a:masterClrMapping/>
  </p:clrMapOvr>
  <p:transition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59942"/>
            <a:ext cx="4038600" cy="1209675"/>
          </a:xfrm>
          <a:ln w="6350">
            <a:solidFill>
              <a:schemeClr val="tx1"/>
            </a:solidFill>
          </a:ln>
        </p:spPr>
        <p:txBody>
          <a:bodyPr numCol="1" spcCol="91440">
            <a:normAutofit/>
          </a:bodyPr>
          <a:lstStyle/>
          <a:p>
            <a:r>
              <a:rPr lang="en-US" sz="2400" b="1" dirty="0"/>
              <a:t>Learn basics of Java coding in block format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3962400" cy="39624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STARTER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Canvas: Starter Quiz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Alice Lab 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76800" y="914400"/>
            <a:ext cx="3962400" cy="39624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u="sng" dirty="0">
                <a:solidFill>
                  <a:srgbClr val="00B050"/>
                </a:solidFill>
              </a:rPr>
              <a:t>TODAY’S AGENDA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 assignment.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Demo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n-lt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(scene set-up).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noProof="0" dirty="0"/>
              <a:t>Canvas: Alice Lab 1.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1B0C-E021-4AAD-B1F4-E17FBD3342BE}"/>
              </a:ext>
            </a:extLst>
          </p:cNvPr>
          <p:cNvSpPr txBox="1"/>
          <p:nvPr/>
        </p:nvSpPr>
        <p:spPr>
          <a:xfrm>
            <a:off x="1219200" y="48837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Content Objective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6DCF5-493D-42C2-A954-984DFD60B6EC}"/>
              </a:ext>
            </a:extLst>
          </p:cNvPr>
          <p:cNvSpPr txBox="1"/>
          <p:nvPr/>
        </p:nvSpPr>
        <p:spPr>
          <a:xfrm>
            <a:off x="57150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Language Objective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81798-B1EA-4E40-ABDD-D83CC5106763}"/>
              </a:ext>
            </a:extLst>
          </p:cNvPr>
          <p:cNvSpPr txBox="1">
            <a:spLocks/>
          </p:cNvSpPr>
          <p:nvPr/>
        </p:nvSpPr>
        <p:spPr>
          <a:xfrm>
            <a:off x="4838700" y="5272087"/>
            <a:ext cx="4038600" cy="120967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numCol="1" spcCol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/>
              <a:t> </a:t>
            </a:r>
            <a:r>
              <a:rPr lang="en-US" altLang="en-US" sz="2800" dirty="0"/>
              <a:t>Use Alice to create Java coded animations. </a:t>
            </a:r>
            <a:endParaRPr lang="en-US" sz="2800" b="1" dirty="0"/>
          </a:p>
        </p:txBody>
      </p:sp>
    </p:spTree>
  </p:cSld>
  <p:clrMapOvr>
    <a:masterClrMapping/>
  </p:clrMapOvr>
  <p:transition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Alice Programming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328B4-60B2-4D11-A57B-E1F9E749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752600"/>
            <a:ext cx="648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74"/>
      </p:ext>
    </p:extLst>
  </p:cSld>
  <p:clrMapOvr>
    <a:masterClrMapping/>
  </p:clrMapOvr>
  <p:transition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Watch Alice Tutorial Video(s)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F419-AF64-49C3-BA6B-E0554C04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00800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6896"/>
      </p:ext>
    </p:extLst>
  </p:cSld>
  <p:clrMapOvr>
    <a:masterClrMapping/>
  </p:clrMapOvr>
  <p:transition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1: select desktop or menu “Alice”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7574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4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2: “Select a background</a:t>
            </a:r>
            <a:br>
              <a:rPr lang="en-US"/>
            </a:br>
            <a:r>
              <a:rPr lang="en-US"/>
              <a:t> (use MARS initially) click on OK”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3: “Alice layout screen”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83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228</Words>
  <Application>Microsoft Office PowerPoint</Application>
  <PresentationFormat>On-screen Show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Alice Lab 1 JAVA Programming</vt:lpstr>
      <vt:lpstr>Alice Lab 1 JAVA Programming</vt:lpstr>
      <vt:lpstr>Learn basics of Java coding in block format </vt:lpstr>
      <vt:lpstr>Do today’s Starter Quiz! (in Canvas)</vt:lpstr>
      <vt:lpstr>Alice Programming Module</vt:lpstr>
      <vt:lpstr>Watch Alice Tutorial Video(s)</vt:lpstr>
      <vt:lpstr>Step 1: select desktop or menu “Alice”</vt:lpstr>
      <vt:lpstr>Step 2: “Select a background  (use MARS initially) click on OK”</vt:lpstr>
      <vt:lpstr>Step 3: “Alice layout screen”</vt:lpstr>
      <vt:lpstr>Step 4: “click on Setup Scene”</vt:lpstr>
      <vt:lpstr>Step 5: “Scene setup window”</vt:lpstr>
      <vt:lpstr>Step 6: Select a “Biped” class, then New Alice() sub-class and drag object into background then click “ok” to set in place.</vt:lpstr>
      <vt:lpstr>Step 7: Search through options and add at least 2 other items to background (pinball machine shown)</vt:lpstr>
      <vt:lpstr>Capturing Program Windows Snipping Tool (All Apps, Windows Accessories, Snipping Tool)</vt:lpstr>
      <vt:lpstr>Use Windows Snipping Tool to capture image of your Alice scene and submit capture file for credit in Canvas.</vt:lpstr>
      <vt:lpstr>Alice: Lab 1 Submission Link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Watson, Scott</cp:lastModifiedBy>
  <cp:revision>55</cp:revision>
  <dcterms:created xsi:type="dcterms:W3CDTF">2010-12-14T20:57:40Z</dcterms:created>
  <dcterms:modified xsi:type="dcterms:W3CDTF">2019-01-23T19:09:56Z</dcterms:modified>
</cp:coreProperties>
</file>