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98" r:id="rId5"/>
    <p:sldId id="317" r:id="rId6"/>
    <p:sldId id="299" r:id="rId7"/>
    <p:sldId id="318" r:id="rId8"/>
    <p:sldId id="300" r:id="rId9"/>
    <p:sldId id="319" r:id="rId10"/>
    <p:sldId id="301" r:id="rId11"/>
    <p:sldId id="320" r:id="rId12"/>
    <p:sldId id="302" r:id="rId13"/>
    <p:sldId id="321" r:id="rId14"/>
    <p:sldId id="322" r:id="rId15"/>
    <p:sldId id="323" r:id="rId16"/>
    <p:sldId id="324" r:id="rId17"/>
    <p:sldId id="32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Team </a:t>
            </a:r>
            <a:r>
              <a:rPr lang="en-US" dirty="0" smtClean="0"/>
              <a:t>Project Requirements</a:t>
            </a:r>
            <a:endParaRPr lang="en-US" dirty="0" smtClean="0"/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Team project requirements.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Requirements that </a:t>
            </a:r>
            <a:r>
              <a:rPr lang="en-US" sz="3600" dirty="0" smtClean="0"/>
              <a:t>Alice, Choreograph, </a:t>
            </a:r>
            <a:r>
              <a:rPr lang="en-US" sz="3600" dirty="0" err="1" smtClean="0"/>
              <a:t>ModKit</a:t>
            </a:r>
            <a:r>
              <a:rPr lang="en-US" sz="3600" dirty="0" smtClean="0"/>
              <a:t>, Alpha 1S, </a:t>
            </a:r>
            <a:r>
              <a:rPr lang="en-US" sz="3600" dirty="0" err="1" smtClean="0"/>
              <a:t>iTrilogi</a:t>
            </a:r>
            <a:r>
              <a:rPr lang="en-US" sz="3600" dirty="0" smtClean="0"/>
              <a:t>, </a:t>
            </a:r>
            <a:r>
              <a:rPr lang="en-US" sz="3600" dirty="0" err="1" smtClean="0"/>
              <a:t>EasyVeep</a:t>
            </a:r>
            <a:r>
              <a:rPr lang="en-US" sz="3600" dirty="0" smtClean="0"/>
              <a:t> </a:t>
            </a:r>
            <a:r>
              <a:rPr lang="en-US" sz="3600" dirty="0" smtClean="0"/>
              <a:t>projects must meet.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Option 4: </a:t>
            </a:r>
            <a:r>
              <a:rPr lang="en-US" sz="3200" dirty="0" err="1" smtClean="0"/>
              <a:t>iTrilogi-EasyVeep</a:t>
            </a:r>
            <a:r>
              <a:rPr lang="en-US" sz="3200" dirty="0" smtClean="0"/>
              <a:t> Requirements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I</a:t>
            </a:r>
            <a:r>
              <a:rPr lang="en-US" sz="3200" dirty="0" smtClean="0"/>
              <a:t>ndustrial Robotics Program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2324"/>
              </p:ext>
            </p:extLst>
          </p:nvPr>
        </p:nvGraphicFramePr>
        <p:xfrm>
          <a:off x="786606" y="1524000"/>
          <a:ext cx="7418388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3" imgW="7419048" imgH="5439534" progId="Paint.Picture">
                  <p:embed/>
                </p:oleObj>
              </mc:Choice>
              <mc:Fallback>
                <p:oleObj name="Bitmap Image" r:id="rId3" imgW="7419048" imgH="5439534" progId="Paint.Picture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606" y="1524000"/>
                        <a:ext cx="7418388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1:  Program is original (not located in program sample – help files)</a:t>
            </a:r>
            <a:br>
              <a:rPr lang="en-US" sz="3200" dirty="0" smtClean="0"/>
            </a:br>
            <a:r>
              <a:rPr lang="en-US" sz="3200" dirty="0" smtClean="0"/>
              <a:t>2:  Program controls a simulation involving at least 4 inputs and 4 outputs.</a:t>
            </a:r>
            <a:endParaRPr lang="en-US" sz="3200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36079"/>
              </p:ext>
            </p:extLst>
          </p:nvPr>
        </p:nvGraphicFramePr>
        <p:xfrm>
          <a:off x="1600200" y="2362200"/>
          <a:ext cx="6248400" cy="376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3" imgW="7419048" imgH="5439534" progId="Paint.Picture">
                  <p:embed/>
                </p:oleObj>
              </mc:Choice>
              <mc:Fallback>
                <p:oleObj name="Bitmap Image" r:id="rId3" imgW="7419048" imgH="5439534" progId="Paint.Picture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6248400" cy="3766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3266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Option 5: </a:t>
            </a:r>
            <a:r>
              <a:rPr lang="en-US" sz="3600" dirty="0" err="1" smtClean="0"/>
              <a:t>Modkit</a:t>
            </a:r>
            <a:r>
              <a:rPr lang="en-US" sz="3600" dirty="0" smtClean="0"/>
              <a:t> Requirements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VEX Robot Program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20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1:  Use VEX clawbot robot as basis.</a:t>
            </a:r>
            <a:br>
              <a:rPr lang="en-US" sz="3200" dirty="0" smtClean="0"/>
            </a:br>
            <a:r>
              <a:rPr lang="en-US" sz="3200" dirty="0" smtClean="0"/>
              <a:t>2: Robot can be driven manually in “tank drive”– controller front buttons control arm/claw.</a:t>
            </a:r>
            <a:br>
              <a:rPr lang="en-US" sz="3200" dirty="0" smtClean="0"/>
            </a:br>
            <a:r>
              <a:rPr lang="en-US" sz="3200" dirty="0" smtClean="0"/>
              <a:t>3:  Program autonomously drives robot forward – stopping robot when bumper switches hit an object.  Robot must then back up and turn 90 degrees and start going forward again.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99548724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Alice Help</a:t>
            </a:r>
            <a:br>
              <a:rPr lang="en-US" dirty="0" smtClean="0"/>
            </a:br>
            <a:r>
              <a:rPr lang="en-US" dirty="0" smtClean="0"/>
              <a:t>Program built in help and Alice – help files on shared drive.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81200"/>
            <a:ext cx="6858000" cy="446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15795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Alpha 1S Help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Built in program help or YouTube videos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74" y="2286000"/>
            <a:ext cx="6127052" cy="440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5701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iTrilogi</a:t>
            </a:r>
            <a:r>
              <a:rPr lang="en-US" sz="3200" dirty="0" smtClean="0"/>
              <a:t> help</a:t>
            </a:r>
            <a:br>
              <a:rPr lang="en-US" sz="3200" dirty="0" smtClean="0"/>
            </a:br>
            <a:r>
              <a:rPr lang="en-US" sz="3200" dirty="0" smtClean="0"/>
              <a:t>Program built in help files or on-line tutorials (accessible through program</a:t>
            </a:r>
            <a:endParaRPr lang="en-US" sz="3200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1368"/>
              </p:ext>
            </p:extLst>
          </p:nvPr>
        </p:nvGraphicFramePr>
        <p:xfrm>
          <a:off x="786606" y="2057400"/>
          <a:ext cx="7418388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3" imgW="7419048" imgH="5439534" progId="Paint.Picture">
                  <p:embed/>
                </p:oleObj>
              </mc:Choice>
              <mc:Fallback>
                <p:oleObj name="Bitmap Image" r:id="rId3" imgW="7419048" imgH="5439534" progId="Paint.Picture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606" y="2057400"/>
                        <a:ext cx="7418388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10375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Modkit</a:t>
            </a:r>
            <a:r>
              <a:rPr lang="en-US" sz="3600" dirty="0" smtClean="0"/>
              <a:t> Help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Site tutorials and guides</a:t>
            </a:r>
            <a:endParaRPr lang="en-US" sz="36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20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50351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Team </a:t>
            </a:r>
            <a:r>
              <a:rPr lang="en-US" dirty="0" smtClean="0"/>
              <a:t>Project Requirements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Standard 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Option 1: </a:t>
            </a:r>
            <a:r>
              <a:rPr lang="en-US" dirty="0" smtClean="0"/>
              <a:t>Alice Requirements: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 </a:t>
            </a:r>
            <a:r>
              <a:rPr lang="en-US" dirty="0" smtClean="0"/>
              <a:t>Video using Alice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81200"/>
            <a:ext cx="6858000" cy="4461445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1:  2-4 minutes in length</a:t>
            </a:r>
            <a:br>
              <a:rPr lang="en-US" sz="3200" dirty="0" smtClean="0"/>
            </a:br>
            <a:r>
              <a:rPr lang="en-US" sz="3200" dirty="0" smtClean="0"/>
              <a:t>2: Multiple characters interacting</a:t>
            </a:r>
            <a:br>
              <a:rPr lang="en-US" sz="3200" dirty="0" smtClean="0"/>
            </a:br>
            <a:r>
              <a:rPr lang="en-US" sz="3200" dirty="0" smtClean="0"/>
              <a:t>3:  Must use both do together and do in order programming.</a:t>
            </a:r>
            <a:br>
              <a:rPr lang="en-US" sz="3200" dirty="0" smtClean="0"/>
            </a:br>
            <a:r>
              <a:rPr lang="en-US" sz="3200" dirty="0" smtClean="0"/>
              <a:t>4: Character movement matches music.</a:t>
            </a:r>
            <a:br>
              <a:rPr lang="en-US" sz="3200" dirty="0" smtClean="0"/>
            </a:br>
            <a:r>
              <a:rPr lang="en-US" sz="3200" dirty="0" smtClean="0"/>
              <a:t>5: Different view (vehicle) options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567492"/>
            <a:ext cx="4419600" cy="287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82613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Option 2: </a:t>
            </a:r>
            <a:r>
              <a:rPr lang="en-US" dirty="0" err="1" smtClean="0"/>
              <a:t>Choregraph</a:t>
            </a:r>
            <a:r>
              <a:rPr lang="en-US" dirty="0" smtClean="0"/>
              <a:t> Requirements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</a:t>
            </a:r>
            <a:r>
              <a:rPr lang="en-US" dirty="0" smtClean="0"/>
              <a:t>robotics </a:t>
            </a:r>
            <a:r>
              <a:rPr lang="en-US" dirty="0" smtClean="0"/>
              <a:t>program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0"/>
            <a:ext cx="6313488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1:  Robot needs to interact with a human</a:t>
            </a:r>
            <a:br>
              <a:rPr lang="en-US" sz="3200" dirty="0" smtClean="0"/>
            </a:br>
            <a:r>
              <a:rPr lang="en-US" sz="3200" dirty="0" smtClean="0"/>
              <a:t>2:  Robot should respond to audio command-request.</a:t>
            </a:r>
            <a:br>
              <a:rPr lang="en-US" sz="3200" dirty="0" smtClean="0"/>
            </a:br>
            <a:r>
              <a:rPr lang="en-US" sz="3200" dirty="0" smtClean="0"/>
              <a:t>3: Robot should visually detect human face (extra credit – identify person)</a:t>
            </a:r>
            <a:br>
              <a:rPr lang="en-US" sz="3200" dirty="0" smtClean="0"/>
            </a:br>
            <a:r>
              <a:rPr lang="en-US" sz="3200" dirty="0" smtClean="0"/>
              <a:t>4:  Robot needs to respond differently to a minimum 2 requests from 2 different </a:t>
            </a:r>
            <a:r>
              <a:rPr lang="en-US" sz="3200" dirty="0" err="1" smtClean="0"/>
              <a:t>pwople</a:t>
            </a:r>
            <a:endParaRPr lang="en-US" sz="3200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3581400"/>
            <a:ext cx="4495800" cy="24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371109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Option 3: Alpha </a:t>
            </a:r>
            <a:r>
              <a:rPr lang="en-US" dirty="0" smtClean="0"/>
              <a:t>1S Requirements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(new) Alpha </a:t>
            </a:r>
            <a:r>
              <a:rPr lang="en-US" dirty="0" smtClean="0"/>
              <a:t>1S </a:t>
            </a:r>
            <a:r>
              <a:rPr lang="en-US" dirty="0" smtClean="0"/>
              <a:t>Robot Dance.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74" y="1600200"/>
            <a:ext cx="6127052" cy="4402471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1: Dance is 2-5 minutes in length.</a:t>
            </a:r>
            <a:br>
              <a:rPr lang="en-US" sz="3200" dirty="0" smtClean="0"/>
            </a:br>
            <a:r>
              <a:rPr lang="en-US" sz="3200" dirty="0" smtClean="0"/>
              <a:t>2: Dance is original (not searchable – downloadable from Alpha 1 S user groups or UBTECH)</a:t>
            </a:r>
            <a:br>
              <a:rPr lang="en-US" sz="3200" dirty="0" smtClean="0"/>
            </a:br>
            <a:r>
              <a:rPr lang="en-US" sz="3200" dirty="0" smtClean="0"/>
              <a:t>3: Robot actions match music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23" y="2895600"/>
            <a:ext cx="4642354" cy="333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7332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140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Bitmap Image</vt:lpstr>
      <vt:lpstr>Team Project Requirements</vt:lpstr>
      <vt:lpstr>Team Project Requirements</vt:lpstr>
      <vt:lpstr>Do today’s Starter Quiz! (in Canvas)</vt:lpstr>
      <vt:lpstr>Option 1: Alice Requirements: Music Video using Alice</vt:lpstr>
      <vt:lpstr>1:  2-4 minutes in length 2: Multiple characters interacting 3:  Must use both do together and do in order programming. 4: Character movement matches music. 5: Different view (vehicle) options</vt:lpstr>
      <vt:lpstr>Option 2: Choregraph Requirements Social robotics program</vt:lpstr>
      <vt:lpstr>1:  Robot needs to interact with a human 2:  Robot should respond to audio command-request. 3: Robot should visually detect human face (extra credit – identify person) 4:  Robot needs to respond differently to a minimum 2 requests from 2 different pwople</vt:lpstr>
      <vt:lpstr>Option 3: Alpha 1S Requirements (new) Alpha 1S Robot Dance.</vt:lpstr>
      <vt:lpstr>1: Dance is 2-5 minutes in length. 2: Dance is original (not searchable – downloadable from Alpha 1 S user groups or UBTECH) 3: Robot actions match music</vt:lpstr>
      <vt:lpstr>Option 4: iTrilogi-EasyVeep Requirements Industrial Robotics Program</vt:lpstr>
      <vt:lpstr>1:  Program is original (not located in program sample – help files) 2:  Program controls a simulation involving at least 4 inputs and 4 outputs.</vt:lpstr>
      <vt:lpstr>Option 5: Modkit Requirements VEX Robot Program</vt:lpstr>
      <vt:lpstr>1:  Use VEX clawbot robot as basis. 2: Robot can be driven manually in “tank drive”– controller front buttons control arm/claw. 3:  Program autonomously drives robot forward – stopping robot when bumper switches hit an object.  Robot must then back up and turn 90 degrees and start going forward again. </vt:lpstr>
      <vt:lpstr>Alice Help Program built in help and Alice – help files on shared drive.</vt:lpstr>
      <vt:lpstr>Alpha 1S Help Built in program help or YouTube videos</vt:lpstr>
      <vt:lpstr>iTrilogi help Program built in help files or on-line tutorials (accessible through program</vt:lpstr>
      <vt:lpstr>Modkit Help Site tutorials and guides</vt:lpstr>
    </vt:vector>
  </TitlesOfParts>
  <Company>Granite Schools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Watson, Scott</cp:lastModifiedBy>
  <cp:revision>67</cp:revision>
  <dcterms:created xsi:type="dcterms:W3CDTF">2010-12-14T20:57:40Z</dcterms:created>
  <dcterms:modified xsi:type="dcterms:W3CDTF">2016-12-14T18:55:23Z</dcterms:modified>
</cp:coreProperties>
</file>