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319" r:id="rId5"/>
    <p:sldId id="311" r:id="rId6"/>
    <p:sldId id="312" r:id="rId7"/>
    <p:sldId id="302" r:id="rId8"/>
    <p:sldId id="303" r:id="rId9"/>
    <p:sldId id="304" r:id="rId10"/>
    <p:sldId id="305" r:id="rId11"/>
    <p:sldId id="306" r:id="rId12"/>
    <p:sldId id="318" r:id="rId13"/>
    <p:sldId id="307" r:id="rId14"/>
    <p:sldId id="31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6021-6037-4070-8B6B-5083EF0FEAE9}" type="datetimeFigureOut">
              <a:rPr lang="en-US"/>
              <a:pPr>
                <a:defRPr/>
              </a:pPr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69323-4395-46A4-8A51-2AB121656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B689-5D36-464C-B3A8-896E5C979581}" type="datetimeFigureOut">
              <a:rPr lang="en-US"/>
              <a:pPr>
                <a:defRPr/>
              </a:pPr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2F14-B401-4CAD-BFCF-61C442AEF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6597-D597-4E9A-8290-6DAF3FEE2857}" type="datetimeFigureOut">
              <a:rPr lang="en-US"/>
              <a:pPr>
                <a:defRPr/>
              </a:pPr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883E-7900-4557-BDBD-234953FFB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C36C-7255-4667-8E72-C3CCBFB54683}" type="datetimeFigureOut">
              <a:rPr lang="en-US"/>
              <a:pPr>
                <a:defRPr/>
              </a:pPr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E8E7-32C0-4C73-AFEB-6F013D1B4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47FC-4333-4536-BD12-F6776F9BA68E}" type="datetimeFigureOut">
              <a:rPr lang="en-US"/>
              <a:pPr>
                <a:defRPr/>
              </a:pPr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D805E-9092-4E9D-A6C7-B35DF066D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997D-6DD4-41CF-9A17-1C6D274A7339}" type="datetimeFigureOut">
              <a:rPr lang="en-US"/>
              <a:pPr>
                <a:defRPr/>
              </a:pPr>
              <a:t>10/24/2019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F2D23-5924-4B91-9BA4-4DBA73192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5962-FCBC-437E-851E-8047A085A782}" type="datetimeFigureOut">
              <a:rPr lang="en-US"/>
              <a:pPr>
                <a:defRPr/>
              </a:pPr>
              <a:t>10/24/2019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F880-E027-44C5-870D-05A54D705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2E15-666A-4EED-A28F-FD9443EFC9AB}" type="datetimeFigureOut">
              <a:rPr lang="en-US"/>
              <a:pPr>
                <a:defRPr/>
              </a:pPr>
              <a:t>10/24/2019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B2461-D386-454F-9168-A6284DA0B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A84E-C1CA-4A32-A7C7-D48B60DD7547}" type="datetimeFigureOut">
              <a:rPr lang="en-US"/>
              <a:pPr>
                <a:defRPr/>
              </a:pPr>
              <a:t>10/24/2019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4CC3-F771-4AF6-83A6-9A386FD1A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C200-1283-4993-9F9E-8FDE14E5734D}" type="datetimeFigureOut">
              <a:rPr lang="en-US"/>
              <a:pPr>
                <a:defRPr/>
              </a:pPr>
              <a:t>10/24/2019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2CFE-7F58-4C68-8608-C3F16DF0A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0CD3-F2C1-44B4-A777-6C27EE81CE27}" type="datetimeFigureOut">
              <a:rPr lang="en-US"/>
              <a:pPr>
                <a:defRPr/>
              </a:pPr>
              <a:t>10/24/2019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2841-A1BB-42C0-B8E4-6FBACC118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6FEC76-E615-42AF-AAA5-88C0F416F976}" type="datetimeFigureOut">
              <a:rPr lang="en-US"/>
              <a:pPr>
                <a:defRPr/>
              </a:pPr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EEC36E-E27C-4813-93A1-002D289AA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Robot Arms Lab 1</a:t>
            </a:r>
            <a:br>
              <a:rPr lang="en-US" dirty="0"/>
            </a:br>
            <a:r>
              <a:rPr lang="en-US" dirty="0"/>
              <a:t>Understanding a 6 axis robot arm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886" y="23622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00B050"/>
                </a:solidFill>
              </a:rPr>
              <a:t>Content-Objective:</a:t>
            </a:r>
          </a:p>
          <a:p>
            <a:r>
              <a:rPr lang="en-US" sz="3600" dirty="0"/>
              <a:t> Learn how to identify the axis’s in a ROBOT arm. </a:t>
            </a:r>
          </a:p>
          <a:p>
            <a:r>
              <a:rPr lang="en-US" sz="3600" u="sng" dirty="0">
                <a:solidFill>
                  <a:srgbClr val="00B050"/>
                </a:solidFill>
              </a:rPr>
              <a:t>Language-Objective:</a:t>
            </a:r>
          </a:p>
          <a:p>
            <a:r>
              <a:rPr lang="en-US" sz="3600" dirty="0"/>
              <a:t> Utilize </a:t>
            </a:r>
            <a:r>
              <a:rPr lang="en-US" sz="3600" dirty="0" err="1"/>
              <a:t>RoKiSim</a:t>
            </a:r>
            <a:r>
              <a:rPr lang="en-US" sz="3600" dirty="0"/>
              <a:t> software to operate a simulated 6 axis ROBOT ARM. </a:t>
            </a:r>
          </a:p>
        </p:txBody>
      </p:sp>
    </p:spTree>
  </p:cSld>
  <p:clrMapOvr>
    <a:masterClrMapping/>
  </p:clrMapOvr>
  <p:transition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Step 6: Robot Arm Top 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E0BB0-BA4E-48E8-82C6-6D502EF2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43866"/>
            <a:ext cx="8077200" cy="56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94075"/>
      </p:ext>
    </p:extLst>
  </p:cSld>
  <p:clrMapOvr>
    <a:masterClrMapping/>
  </p:clrMapOvr>
  <p:transition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Step 7: Locate Cartesian Jog controls</a:t>
            </a:r>
            <a:br>
              <a:rPr lang="en-US" dirty="0"/>
            </a:br>
            <a:r>
              <a:rPr lang="en-US" dirty="0"/>
              <a:t>(Right side)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56430-8BBB-4A6E-90C9-5B39451DD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03614"/>
            <a:ext cx="8305800" cy="35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19757"/>
      </p:ext>
    </p:extLst>
  </p:cSld>
  <p:clrMapOvr>
    <a:masterClrMapping/>
  </p:clrMapOvr>
  <p:transition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Step 8: The Robot Arm has 6 axis’s.  Axis’s 1 -3 are referenced to </a:t>
            </a:r>
            <a:r>
              <a:rPr lang="en-US" dirty="0" err="1"/>
              <a:t>lewtters</a:t>
            </a:r>
            <a:r>
              <a:rPr lang="en-US" dirty="0"/>
              <a:t> X, Y, or Z.  Axis’s 4-6 are referenced to letter sets </a:t>
            </a:r>
            <a:r>
              <a:rPr lang="en-US" dirty="0" err="1"/>
              <a:t>rX</a:t>
            </a:r>
            <a:r>
              <a:rPr lang="en-US" dirty="0"/>
              <a:t>, </a:t>
            </a:r>
            <a:r>
              <a:rPr lang="en-US" dirty="0" err="1"/>
              <a:t>rY</a:t>
            </a:r>
            <a:r>
              <a:rPr lang="en-US" dirty="0"/>
              <a:t> or </a:t>
            </a:r>
            <a:r>
              <a:rPr lang="en-US" dirty="0" err="1"/>
              <a:t>rZ</a:t>
            </a:r>
            <a:r>
              <a:rPr lang="en-US" dirty="0"/>
              <a:t>.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A3F77B0-2204-4EF4-BCB6-9861231B0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00400"/>
            <a:ext cx="30956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77260"/>
      </p:ext>
    </p:extLst>
  </p:cSld>
  <p:clrMapOvr>
    <a:masterClrMapping/>
  </p:clrMapOvr>
  <p:transition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52400" y="9906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Task:  One at a time select each of the 6 axis letters on Cartesian Jog right side controls.  Move manual adjust knob and determine which axis of the robot corresponds with that letter.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12642-AA37-4562-9A83-F506FD7E1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67000"/>
            <a:ext cx="8686800" cy="39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28303"/>
      </p:ext>
    </p:extLst>
  </p:cSld>
  <p:clrMapOvr>
    <a:masterClrMapping/>
  </p:clrMapOvr>
  <p:transition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in Canvas assignment text box report which letter or letter set is associated with each robot axis..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5127EE-BB01-4D42-9D43-99FB4C7C6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74253"/>
            <a:ext cx="6096000" cy="33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0496"/>
      </p:ext>
    </p:extLst>
  </p:cSld>
  <p:clrMapOvr>
    <a:masterClrMapping/>
  </p:clrMapOvr>
  <p:transition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Robot Arms Lab 1</a:t>
            </a:r>
            <a:br>
              <a:rPr lang="en-US" dirty="0"/>
            </a:br>
            <a:r>
              <a:rPr lang="en-US" dirty="0"/>
              <a:t>6 Axis Robot Arms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Utah State Robotics 2 Strand 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Algebra Reasoning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Interpreting Functions</a:t>
            </a:r>
          </a:p>
        </p:txBody>
      </p:sp>
    </p:spTree>
    <p:extLst>
      <p:ext uri="{BB962C8B-B14F-4D97-AF65-F5344CB8AC3E}">
        <p14:creationId xmlns:p14="http://schemas.microsoft.com/office/powerpoint/2010/main" val="79783451"/>
      </p:ext>
    </p:extLst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/>
              <a:t>Do today’s Starter Quiz!</a:t>
            </a:r>
            <a:br>
              <a:rPr lang="en-US" altLang="en-US"/>
            </a:br>
            <a:r>
              <a:rPr lang="en-US" altLang="en-US"/>
              <a:t>(in Canvas)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134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 dirty="0"/>
              <a:t>Watch </a:t>
            </a:r>
            <a:r>
              <a:rPr lang="en-US" altLang="en-US" dirty="0" err="1"/>
              <a:t>RoKiSim</a:t>
            </a:r>
            <a:r>
              <a:rPr lang="en-US" altLang="en-US" dirty="0"/>
              <a:t> Tutorial video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D527FF-C298-4FDD-9742-BD5E96C36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8331377" cy="45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9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Step 1: “Windows button, Program Menu, </a:t>
            </a:r>
            <a:r>
              <a:rPr lang="en-US" dirty="0" err="1"/>
              <a:t>RoKiSim</a:t>
            </a:r>
            <a:r>
              <a:rPr lang="en-US" dirty="0"/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76553-7BBD-40F2-A146-7434EE01F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80" y="1529843"/>
            <a:ext cx="7643520" cy="379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75246"/>
      </p:ext>
    </p:extLst>
  </p:cSld>
  <p:clrMapOvr>
    <a:masterClrMapping/>
  </p:clrMapOvr>
  <p:transition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Step 2: “</a:t>
            </a:r>
            <a:r>
              <a:rPr lang="en-US" dirty="0" err="1"/>
              <a:t>RoKiSim</a:t>
            </a:r>
            <a:r>
              <a:rPr lang="en-US" dirty="0"/>
              <a:t> Window”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E4B73-C317-4030-839F-D8652BE7A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76400"/>
            <a:ext cx="7145867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815"/>
      </p:ext>
    </p:extLst>
  </p:cSld>
  <p:clrMapOvr>
    <a:masterClrMapping/>
  </p:clrMapOvr>
  <p:transition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Step 3: “File”, “Load a robot”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830396-35BC-43C3-A84D-E4A1204AA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143000"/>
            <a:ext cx="8275679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86952"/>
      </p:ext>
    </p:extLst>
  </p:cSld>
  <p:clrMapOvr>
    <a:masterClrMapping/>
  </p:clrMapOvr>
  <p:transition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Step 4: “FANUC_LR_Mate_200iD”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BCF01D-84A9-44AF-9047-230B51A82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686800" cy="50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9287"/>
      </p:ext>
    </p:extLst>
  </p:cSld>
  <p:clrMapOvr>
    <a:masterClrMapping/>
  </p:clrMapOvr>
  <p:transition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/>
              <a:t>Step 5: “View” then select “Top”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AA37F-3535-4EAC-B173-06B39CC4E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97132"/>
            <a:ext cx="7924800" cy="55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39350"/>
      </p:ext>
    </p:extLst>
  </p:cSld>
  <p:clrMapOvr>
    <a:masterClrMapping/>
  </p:clrMapOvr>
  <p:transition advTm="2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223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Robot Arms Lab 1 Understanding a 6 axis robot arm</vt:lpstr>
      <vt:lpstr>Robot Arms Lab 1 6 Axis Robot Arms</vt:lpstr>
      <vt:lpstr>Do today’s Starter Quiz! (in Canvas)</vt:lpstr>
      <vt:lpstr>Watch RoKiSim Tutorial video</vt:lpstr>
      <vt:lpstr>Step 1: “Windows button, Program Menu, RoKiSim”</vt:lpstr>
      <vt:lpstr>Step 2: “RoKiSim Window”</vt:lpstr>
      <vt:lpstr>Step 3: “File”, “Load a robot”</vt:lpstr>
      <vt:lpstr>Step 4: “FANUC_LR_Mate_200iD”</vt:lpstr>
      <vt:lpstr>Step 5: “View” then select “Top”</vt:lpstr>
      <vt:lpstr>Step 6: Robot Arm Top View</vt:lpstr>
      <vt:lpstr>Step 7: Locate Cartesian Jog controls (Right side)</vt:lpstr>
      <vt:lpstr>Step 8: The Robot Arm has 6 axis’s.  Axis’s 1 -3 are referenced to lewtters X, Y, or Z.  Axis’s 4-6 are referenced to letter sets rX, rY or rZ.</vt:lpstr>
      <vt:lpstr>Task:  One at a time select each of the 6 axis letters on Cartesian Jog right side controls.  Move manual adjust knob and determine which axis of the robot corresponds with that letter.</vt:lpstr>
      <vt:lpstr>in Canvas assignment text box report which letter or letter set is associated with each robot axis.. </vt:lpstr>
    </vt:vector>
  </TitlesOfParts>
  <Company>Granite Schools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Troubleshooting as Mathematics</dc:title>
  <dc:creator>Scott S. Watson</dc:creator>
  <cp:lastModifiedBy>Watson, Scott</cp:lastModifiedBy>
  <cp:revision>54</cp:revision>
  <dcterms:created xsi:type="dcterms:W3CDTF">2010-12-14T20:57:40Z</dcterms:created>
  <dcterms:modified xsi:type="dcterms:W3CDTF">2019-10-24T12:39:05Z</dcterms:modified>
</cp:coreProperties>
</file>