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7" r:id="rId4"/>
    <p:sldId id="279" r:id="rId5"/>
    <p:sldId id="268" r:id="rId6"/>
    <p:sldId id="271" r:id="rId7"/>
    <p:sldId id="275" r:id="rId8"/>
    <p:sldId id="270" r:id="rId9"/>
    <p:sldId id="280" r:id="rId10"/>
    <p:sldId id="281" r:id="rId11"/>
    <p:sldId id="282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09CB-6906-4608-9093-FFA98BE3C413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EB5E-0A77-478F-862C-5CC42D1B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099E-FEBD-47BF-AA55-F2F6C152CC60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D3F-3601-427F-9F4D-2C778F351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DA28-0EA7-463E-BFD6-6FB27287A0A3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ED22-5E7A-4ADF-A6DC-B8F9744F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434E-5968-4C78-8520-44BC4C89AF94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302A-30AF-462D-8079-6858AE6D2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11A0-ED80-4CC9-AC50-4EBE1BB6C336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A94B-5A54-44D3-9405-967FBE995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4CEC-C9F2-4BE0-91E8-E45B580994FA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93BB-DC68-4C29-836C-155F0746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7CA6-5F85-4E96-9F48-BFDA31850873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FCD4-1780-4445-85BA-45CFEF944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DE1-5E2C-424B-90E1-3CCE66A87671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2935-3BFA-40A3-AA02-80EBB016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CED0-63A5-45E8-82EF-2616B4982B92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9EC7-90F7-4DC0-81CC-722D37BE9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2D0D-6917-44C6-9601-206ABEFD87F8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649-CB7C-4F5B-9E73-3E41D03A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0706-6B47-4EFC-A97B-887FDF2677B5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AEEB-EA1F-4938-BCE3-2F2F0DD0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0ADB0-041C-437D-864F-49C7CFFC8467}" type="datetimeFigureOut">
              <a:rPr lang="en-US"/>
              <a:pPr>
                <a:defRPr/>
              </a:pPr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1C0F-908C-40DF-B664-BA6E70CC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6600" dirty="0" err="1">
                <a:solidFill>
                  <a:srgbClr val="FF0000"/>
                </a:solidFill>
              </a:rPr>
              <a:t>OzoBot</a:t>
            </a:r>
            <a:r>
              <a:rPr lang="en-US" altLang="en-US" sz="6600" dirty="0">
                <a:solidFill>
                  <a:srgbClr val="FF0000"/>
                </a:solidFill>
              </a:rPr>
              <a:t> Lab 1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28600" y="2551113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altLang="en-US" sz="3600" dirty="0"/>
              <a:t> Learn robot programming using color code sequences</a:t>
            </a:r>
          </a:p>
          <a:p>
            <a:r>
              <a:rPr lang="en-US" alt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altLang="en-US" sz="3600" dirty="0"/>
              <a:t> Program </a:t>
            </a:r>
            <a:r>
              <a:rPr lang="en-US" altLang="en-US" sz="3600" dirty="0" err="1"/>
              <a:t>OzoBot</a:t>
            </a:r>
            <a:r>
              <a:rPr lang="en-US" altLang="en-US" sz="3600" dirty="0"/>
              <a:t> robots using color code sequences</a:t>
            </a:r>
          </a:p>
        </p:txBody>
      </p:sp>
    </p:spTree>
  </p:cSld>
  <p:clrMapOvr>
    <a:masterClrMapping/>
  </p:clrMapOvr>
  <p:transition advTm="6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</a:rPr>
              <a:t>Practice Coding </a:t>
            </a:r>
            <a:r>
              <a:rPr lang="en-US" altLang="en-US" sz="4000" dirty="0" err="1">
                <a:solidFill>
                  <a:srgbClr val="FF0000"/>
                </a:solidFill>
              </a:rPr>
              <a:t>Ozobot</a:t>
            </a:r>
            <a:br>
              <a:rPr lang="en-US" altLang="en-US" sz="4000" dirty="0"/>
            </a:br>
            <a:r>
              <a:rPr lang="en-US" altLang="en-US" sz="4000" dirty="0"/>
              <a:t>Task 2: Have </a:t>
            </a:r>
            <a:r>
              <a:rPr lang="en-US" altLang="en-US" sz="4000" dirty="0" err="1"/>
              <a:t>OzoBot</a:t>
            </a:r>
            <a:r>
              <a:rPr lang="en-US" altLang="en-US" sz="4000" dirty="0"/>
              <a:t> stop, spin and turn left and right to complete maze</a:t>
            </a:r>
          </a:p>
        </p:txBody>
      </p:sp>
      <p:pic>
        <p:nvPicPr>
          <p:cNvPr id="7174" name="Picture 6" descr="Image result for ozobot bow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57912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1470025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FF0000"/>
                </a:solidFill>
              </a:rPr>
              <a:t>Practice Coding </a:t>
            </a:r>
            <a:r>
              <a:rPr lang="en-US" altLang="en-US" sz="4000" dirty="0" err="1">
                <a:solidFill>
                  <a:srgbClr val="FF0000"/>
                </a:solidFill>
              </a:rPr>
              <a:t>Ozobot</a:t>
            </a:r>
            <a:br>
              <a:rPr lang="en-US" altLang="en-US" sz="4000" dirty="0"/>
            </a:br>
            <a:r>
              <a:rPr lang="en-US" altLang="en-US" sz="4000" dirty="0"/>
              <a:t>Task 3: Use creativity with commands and Have </a:t>
            </a:r>
            <a:r>
              <a:rPr lang="en-US" altLang="en-US" sz="4000" dirty="0" err="1"/>
              <a:t>OzoBot</a:t>
            </a:r>
            <a:r>
              <a:rPr lang="en-US" altLang="en-US" sz="4000" dirty="0"/>
              <a:t> Complete Maze in a dancing style. </a:t>
            </a:r>
          </a:p>
        </p:txBody>
      </p:sp>
      <p:pic>
        <p:nvPicPr>
          <p:cNvPr id="7174" name="Picture 6" descr="Image result for ozobot bow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667000"/>
            <a:ext cx="57912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Report Success Level in Canvas:  If possible submit photos of </a:t>
            </a:r>
            <a:r>
              <a:rPr lang="en-US" altLang="en-US" dirty="0" err="1"/>
              <a:t>OzoBot</a:t>
            </a:r>
            <a:r>
              <a:rPr lang="en-US" altLang="en-US" dirty="0"/>
              <a:t> running your maze.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76073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 err="1">
                <a:solidFill>
                  <a:srgbClr val="FF0000"/>
                </a:solidFill>
              </a:rPr>
              <a:t>OzoBot</a:t>
            </a:r>
            <a:r>
              <a:rPr lang="en-US" altLang="en-US" sz="5400" dirty="0">
                <a:solidFill>
                  <a:srgbClr val="FF0000"/>
                </a:solidFill>
              </a:rPr>
              <a:t> (Block Programming)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 err="1"/>
              <a:t>OzoBot</a:t>
            </a:r>
            <a:r>
              <a:rPr lang="en-US" altLang="en-US" sz="4000" dirty="0"/>
              <a:t> Lab 1: Color Code Commands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95600"/>
            <a:ext cx="71691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Step 1: Tutorial Video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 err="1"/>
              <a:t>OzoBot</a:t>
            </a:r>
            <a:r>
              <a:rPr lang="en-US" altLang="en-US" sz="4000" dirty="0"/>
              <a:t> Lab 1: Color Code Commands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76073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Today’s Task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dirty="0"/>
              <a:t>Learn – practice commanding </a:t>
            </a:r>
            <a:r>
              <a:rPr lang="en-US" altLang="en-US" dirty="0" err="1"/>
              <a:t>OzoBot</a:t>
            </a:r>
            <a:r>
              <a:rPr lang="en-US" altLang="en-US" dirty="0"/>
              <a:t> robots using color code sequences</a:t>
            </a:r>
            <a:br>
              <a:rPr lang="en-US" altLang="en-US" dirty="0"/>
            </a:br>
            <a:r>
              <a:rPr lang="en-US" altLang="en-US" dirty="0">
                <a:solidFill>
                  <a:srgbClr val="FF0000"/>
                </a:solidFill>
              </a:rPr>
              <a:t>Note: Main Task</a:t>
            </a:r>
            <a:br>
              <a:rPr lang="en-US" altLang="en-US" dirty="0"/>
            </a:br>
            <a:r>
              <a:rPr lang="en-US" altLang="en-US" dirty="0"/>
              <a:t>Program </a:t>
            </a:r>
            <a:r>
              <a:rPr lang="en-US" altLang="en-US" dirty="0" err="1"/>
              <a:t>OzoBot’s</a:t>
            </a:r>
            <a:r>
              <a:rPr lang="en-US" altLang="en-US" dirty="0"/>
              <a:t> to navigate maze</a:t>
            </a:r>
          </a:p>
        </p:txBody>
      </p:sp>
    </p:spTree>
  </p:cSld>
  <p:clrMapOvr>
    <a:masterClrMapping/>
  </p:clrMapOvr>
  <p:transition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Work with a partner</a:t>
            </a:r>
            <a:br>
              <a:rPr lang="en-US" altLang="en-US" dirty="0"/>
            </a:br>
            <a:r>
              <a:rPr lang="en-US" altLang="en-US" dirty="0"/>
              <a:t>Obtain Supplies</a:t>
            </a:r>
            <a:br>
              <a:rPr lang="en-US" altLang="en-US" dirty="0"/>
            </a:br>
            <a:r>
              <a:rPr lang="en-US" altLang="en-US" dirty="0" err="1"/>
              <a:t>OzoBot</a:t>
            </a:r>
            <a:r>
              <a:rPr lang="en-US" altLang="en-US" dirty="0"/>
              <a:t>, Maze sheets, Markers</a:t>
            </a:r>
          </a:p>
        </p:txBody>
      </p:sp>
      <p:pic>
        <p:nvPicPr>
          <p:cNvPr id="7174" name="Picture 6" descr="Image result for ozobot bow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57912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Open </a:t>
            </a:r>
            <a:r>
              <a:rPr lang="en-US" altLang="en-US" dirty="0" err="1"/>
              <a:t>OzoBot</a:t>
            </a:r>
            <a:r>
              <a:rPr lang="en-US" altLang="en-US" dirty="0"/>
              <a:t> Color Code reference Chart (on lab PC)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083550" cy="5117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Color Code Sequences</a:t>
            </a:r>
            <a:br>
              <a:rPr lang="en-US" altLang="en-US" b="1" dirty="0">
                <a:solidFill>
                  <a:srgbClr val="FF0000"/>
                </a:solidFill>
              </a:rPr>
            </a:br>
            <a:r>
              <a:rPr lang="en-US" altLang="en-US" b="1" dirty="0">
                <a:solidFill>
                  <a:srgbClr val="FF0000"/>
                </a:solidFill>
              </a:rPr>
              <a:t>Go in set of 3 blank spots on Maze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6262688" cy="318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Practice Coding </a:t>
            </a:r>
            <a:r>
              <a:rPr lang="en-US" altLang="en-US" dirty="0" err="1">
                <a:solidFill>
                  <a:srgbClr val="FF0000"/>
                </a:solidFill>
              </a:rPr>
              <a:t>Ozobot</a:t>
            </a:r>
            <a:br>
              <a:rPr lang="en-US" altLang="en-US" dirty="0"/>
            </a:br>
            <a:r>
              <a:rPr lang="en-US" altLang="en-US" dirty="0"/>
              <a:t>Task 1: Have </a:t>
            </a:r>
            <a:r>
              <a:rPr lang="en-US" altLang="en-US" dirty="0" err="1"/>
              <a:t>OzoBot</a:t>
            </a:r>
            <a:r>
              <a:rPr lang="en-US" altLang="en-US" dirty="0"/>
              <a:t> spin and then Turn Right at Junctions</a:t>
            </a:r>
          </a:p>
        </p:txBody>
      </p:sp>
      <p:pic>
        <p:nvPicPr>
          <p:cNvPr id="7174" name="Picture 6" descr="Image result for ozobot bow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5791200" cy="38100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83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OzoBot Lab 1</vt:lpstr>
      <vt:lpstr>Do today’s Starter Quiz! (in Canvas)</vt:lpstr>
      <vt:lpstr>OzoBot (Block Programming) OzoBot Lab 1: Color Code Commands</vt:lpstr>
      <vt:lpstr>Step 1: Tutorial Video OzoBot Lab 1: Color Code Commands</vt:lpstr>
      <vt:lpstr>Today’s Task Learn – practice commanding OzoBot robots using color code sequences Note: Main Task Program OzoBot’s to navigate maze</vt:lpstr>
      <vt:lpstr>Work with a partner Obtain Supplies OzoBot, Maze sheets, Markers</vt:lpstr>
      <vt:lpstr>Open OzoBot Color Code reference Chart (on lab PC)</vt:lpstr>
      <vt:lpstr>Color Code Sequences Go in set of 3 blank spots on Maze</vt:lpstr>
      <vt:lpstr>Practice Coding Ozobot Task 1: Have OzoBot spin and then Turn Right at Junctions</vt:lpstr>
      <vt:lpstr>Practice Coding Ozobot Task 2: Have OzoBot stop, spin and turn left and right to complete maze</vt:lpstr>
      <vt:lpstr>Practice Coding Ozobot Task 3: Use creativity with commands and Have OzoBot Complete Maze in a dancing style. </vt:lpstr>
      <vt:lpstr>Report Success Level in Canvas:  If possible submit photos of OzoBot running your maze.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 Style MP3 Player</dc:title>
  <dc:creator>Windows User</dc:creator>
  <cp:lastModifiedBy>Watson, Scott</cp:lastModifiedBy>
  <cp:revision>26</cp:revision>
  <dcterms:created xsi:type="dcterms:W3CDTF">2013-11-25T16:30:06Z</dcterms:created>
  <dcterms:modified xsi:type="dcterms:W3CDTF">2018-10-08T14:38:08Z</dcterms:modified>
</cp:coreProperties>
</file>