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281" r:id="rId5"/>
    <p:sldId id="317" r:id="rId6"/>
    <p:sldId id="318" r:id="rId7"/>
    <p:sldId id="319" r:id="rId8"/>
    <p:sldId id="320" r:id="rId9"/>
    <p:sldId id="313" r:id="rId10"/>
    <p:sldId id="31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B088-7877-46AE-BD71-D8084842E7CE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795B-FE11-45FD-BF06-42349D19E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FFF64-90E6-4270-989E-619F7131CFE4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B7056-80C9-4EE1-A214-197D619E2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E086-6BCF-4610-A7EB-E33E8395F92F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7F15D-E2A2-42B8-AB8A-8F6DF1779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97C4-398A-4116-BCE8-37962DEAF16F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227B-A379-4080-9065-D234AB78F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88CC-E14A-4158-80A6-1AA0E10598D9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7471-871B-4AF6-85D8-93469F477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9334C-A1AF-4520-AC74-CAEBFB87B25E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731F8-B082-4B26-8253-9F382162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10A6-DADC-4103-9820-5C8D3DDC4466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71CE-9CB5-4B3E-8B78-3F3EBACB5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5E33B-2889-4B84-A584-DC021DC07CFD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D68F-A276-4F67-BD38-C0ECD9E71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FED79-EE6D-405C-B34A-48FAF3EDF55C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EE892-2EFD-43EF-A7D7-D3FD36D45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48A6-C249-4347-9E66-D07BCE4ECF14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CEA5D-A10B-4E23-86D8-CE18D65D2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29C78-3D6D-442D-A9ED-23641700A38C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64103-8893-4437-AB86-DE7E60A20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DCF450-3C3E-4D45-9862-B75A0713389D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94BC94-14A2-44D1-856D-E6C0303B7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Robotics </a:t>
            </a:r>
            <a:r>
              <a:rPr lang="en-US" dirty="0" smtClean="0"/>
              <a:t>Project 2</a:t>
            </a:r>
          </a:p>
        </p:txBody>
      </p:sp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63550" y="2362200"/>
            <a:ext cx="8458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 dirty="0">
                <a:solidFill>
                  <a:srgbClr val="00B050"/>
                </a:solidFill>
              </a:rPr>
              <a:t>Content-Objective: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Determine and list team project engineering notebook artifacts. </a:t>
            </a:r>
            <a:endParaRPr lang="en-US" sz="3600" dirty="0"/>
          </a:p>
          <a:p>
            <a:r>
              <a:rPr lang="en-US" sz="3600" u="sng" dirty="0">
                <a:solidFill>
                  <a:srgbClr val="00B050"/>
                </a:solidFill>
              </a:rPr>
              <a:t>Language-Objective: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Look at Project selection and determine engineering notebook items that need to be collected, organized, and submitted.</a:t>
            </a:r>
            <a:endParaRPr lang="en-US" sz="36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52400" y="609600"/>
            <a:ext cx="8458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u="sng" dirty="0">
                <a:solidFill>
                  <a:srgbClr val="FF0000"/>
                </a:solidFill>
              </a:rPr>
              <a:t>For credit:</a:t>
            </a:r>
          </a:p>
          <a:p>
            <a:pPr algn="ctr"/>
            <a:r>
              <a:rPr lang="en-US" sz="3200" dirty="0" smtClean="0"/>
              <a:t>Complete </a:t>
            </a:r>
            <a:r>
              <a:rPr lang="en-US" sz="3200" dirty="0" smtClean="0"/>
              <a:t>Canvas Assignment</a:t>
            </a:r>
          </a:p>
          <a:p>
            <a:pPr algn="ctr"/>
            <a:r>
              <a:rPr lang="en-US" sz="3200" dirty="0" smtClean="0"/>
              <a:t> Robotics Project 2: Engineering Notebook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90800"/>
            <a:ext cx="7645400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Robotics </a:t>
            </a:r>
            <a:r>
              <a:rPr lang="en-US" dirty="0" smtClean="0"/>
              <a:t>Project 2</a:t>
            </a:r>
            <a:br>
              <a:rPr lang="en-US" dirty="0" smtClean="0"/>
            </a:br>
            <a:r>
              <a:rPr lang="en-US" dirty="0" smtClean="0"/>
              <a:t>Engineering Notebook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Utah Robotics 1 </a:t>
            </a:r>
            <a:r>
              <a:rPr lang="en-US" sz="2400" dirty="0" smtClean="0"/>
              <a:t>Strand 6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Common Core High School Algebra Reasoning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Common Core High School Interpreting Functions</a:t>
            </a:r>
            <a:endParaRPr lang="en-US" sz="24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 smtClean="0"/>
              <a:t>Do today’s Starter Quiz!</a:t>
            </a:r>
            <a:br>
              <a:rPr lang="en-US" altLang="en-US" smtClean="0"/>
            </a:br>
            <a:r>
              <a:rPr lang="en-US" altLang="en-US" smtClean="0"/>
              <a:t>(in Canvas)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Step 1: State Course Engineering Data artifacts requirements.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600200"/>
            <a:ext cx="7800975" cy="4876800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Examples:   Source Code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7412" y="1371600"/>
            <a:ext cx="4676775" cy="503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2164588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Examples:   Resource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066800"/>
            <a:ext cx="4724400" cy="603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0929928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Examples:   Problem-Task statement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7800" y="23622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We want Alpha Robot to do the Macarena dance!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055881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Examples:   testing notes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6934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On first try the Macarena looked more like the robot dance!</a:t>
            </a:r>
          </a:p>
          <a:p>
            <a:pPr marL="914400" indent="-914400" algn="ctr"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Second Try looked like Crocodile Rock (no move)</a:t>
            </a:r>
          </a:p>
          <a:p>
            <a:pPr marL="914400" indent="-914400" algn="ctr"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Third try was fine until Alpha fell over.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260159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>
          <a:xfrm>
            <a:off x="304800" y="2590800"/>
            <a:ext cx="86868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</a:rPr>
              <a:t>Assignment:  Look at the initial selection you provided for team project in Team Project assignment 1 (selection).  Determine what required artifacts your team can provide and how you will obtain, organize, and save them.</a:t>
            </a:r>
            <a:r>
              <a:rPr lang="en-US" sz="4000" dirty="0" smtClean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183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Robotics Project 2</vt:lpstr>
      <vt:lpstr>Robotics Project 2 Engineering Notebook</vt:lpstr>
      <vt:lpstr>Do today’s Starter Quiz! (in Canvas)</vt:lpstr>
      <vt:lpstr>Step 1: State Course Engineering Data artifacts requirements. </vt:lpstr>
      <vt:lpstr>Examples:   Source Code</vt:lpstr>
      <vt:lpstr>Examples:   Resource</vt:lpstr>
      <vt:lpstr>Examples:   Problem-Task statement</vt:lpstr>
      <vt:lpstr>Examples:   testing notes</vt:lpstr>
      <vt:lpstr>Assignment:  Look at the initial selection you provided for team project in Team Project assignment 1 (selection).  Determine what required artifacts your team can provide and how you will obtain, organize, and save them..</vt:lpstr>
      <vt:lpstr>Slide 10</vt:lpstr>
    </vt:vector>
  </TitlesOfParts>
  <Company>Granite Schools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as Mathematics</dc:title>
  <dc:creator>Scott S. Watson</dc:creator>
  <cp:lastModifiedBy>Admin</cp:lastModifiedBy>
  <cp:revision>69</cp:revision>
  <dcterms:created xsi:type="dcterms:W3CDTF">2010-12-14T20:57:40Z</dcterms:created>
  <dcterms:modified xsi:type="dcterms:W3CDTF">2017-11-26T20:47:16Z</dcterms:modified>
</cp:coreProperties>
</file>