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21" r:id="rId4"/>
    <p:sldId id="310" r:id="rId5"/>
    <p:sldId id="319" r:id="rId6"/>
    <p:sldId id="320" r:id="rId7"/>
    <p:sldId id="281" r:id="rId8"/>
    <p:sldId id="298" r:id="rId9"/>
    <p:sldId id="299" r:id="rId10"/>
    <p:sldId id="300" r:id="rId11"/>
    <p:sldId id="301" r:id="rId12"/>
    <p:sldId id="302" r:id="rId13"/>
    <p:sldId id="304" r:id="rId14"/>
    <p:sldId id="306" r:id="rId15"/>
    <p:sldId id="307" r:id="rId16"/>
    <p:sldId id="308" r:id="rId17"/>
    <p:sldId id="311" r:id="rId18"/>
    <p:sldId id="312" r:id="rId19"/>
    <p:sldId id="315" r:id="rId20"/>
    <p:sldId id="314" r:id="rId21"/>
    <p:sldId id="313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4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9B088-7877-46AE-BD71-D8084842E7C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3795B-FE11-45FD-BF06-42349D19E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FFF64-90E6-4270-989E-619F7131CFE4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7056-80C9-4EE1-A214-197D619E2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6E086-6BCF-4610-A7EB-E33E8395F92F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7F15D-E2A2-42B8-AB8A-8F6DF1779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97C4-398A-4116-BCE8-37962DEAF16F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F227B-A379-4080-9065-D234AB78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F88CC-E14A-4158-80A6-1AA0E10598D9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7471-871B-4AF6-85D8-93469F477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9334C-A1AF-4520-AC74-CAEBFB87B25E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731F8-B082-4B26-8253-9F3821622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710A6-DADC-4103-9820-5C8D3DDC4466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C71CE-9CB5-4B3E-8B78-3F3EBACB5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33B-2889-4B84-A584-DC021DC07CFD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3D68F-A276-4F67-BD38-C0ECD9E71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ED79-EE6D-405C-B34A-48FAF3EDF55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EE892-2EFD-43EF-A7D7-D3FD36D45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48A6-C249-4347-9E66-D07BCE4ECF14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CEA5D-A10B-4E23-86D8-CE18D65D2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9C78-3D6D-442D-A9ED-23641700A38C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64103-8893-4437-AB86-DE7E60A20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DCF450-3C3E-4D45-9862-B75A0713389D}" type="datetimeFigureOut">
              <a:rPr lang="en-US"/>
              <a:pPr>
                <a:defRPr/>
              </a:pPr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94BC94-14A2-44D1-856D-E6C0303B7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Alice Lab 4</a:t>
            </a:r>
            <a:br>
              <a:rPr lang="en-US"/>
            </a:br>
            <a:r>
              <a:rPr lang="en-US"/>
              <a:t>Using Alice to create</a:t>
            </a:r>
            <a:br>
              <a:rPr lang="en-US"/>
            </a:br>
            <a:r>
              <a:rPr lang="en-US"/>
              <a:t>Music Videos</a:t>
            </a:r>
          </a:p>
        </p:txBody>
      </p:sp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3550" y="2362200"/>
            <a:ext cx="8458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solidFill>
                  <a:srgbClr val="00B050"/>
                </a:solidFill>
              </a:rPr>
              <a:t>Content-Objective:</a:t>
            </a:r>
          </a:p>
          <a:p>
            <a:r>
              <a:rPr lang="en-US" sz="3600"/>
              <a:t> Learn simultaneous integration of items in Java to control action of objects. </a:t>
            </a:r>
          </a:p>
          <a:p>
            <a:r>
              <a:rPr lang="en-US" sz="3600" u="sng">
                <a:solidFill>
                  <a:srgbClr val="00B050"/>
                </a:solidFill>
              </a:rPr>
              <a:t>Language-Objective:</a:t>
            </a:r>
          </a:p>
          <a:p>
            <a:r>
              <a:rPr lang="en-US" sz="3600"/>
              <a:t> Utilize Alice JAVA animation creation program “do together” code option to create simple music videos.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4: “click on Setup Scene”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19050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5: “Scene setup window”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6350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 sz="3600"/>
              <a:t>Step 6: Select multiple “Biped” class objects and then drag objects into background. Click “ok” to set in place.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72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7: After objects (actors) are in place Click on “Edit Code” button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5708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8: Locate down arrow by “This” and select the actor you placed in the screen.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8835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9: Locate initializeEventListeners if a key is to be used to start action otherwise use myFirstMethod area to code action. </a:t>
            </a:r>
          </a:p>
        </p:txBody>
      </p:sp>
      <p:pic>
        <p:nvPicPr>
          <p:cNvPr id="2457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657600"/>
            <a:ext cx="6694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10: Locate “play audio” under “audio” section of procedures tab. 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0"/>
            <a:ext cx="7924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ctrTitle"/>
          </p:nvPr>
        </p:nvSpPr>
        <p:spPr>
          <a:xfrm>
            <a:off x="304800" y="8382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11: Use “DoTogether” to create a music video where action happens while music is played.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38400"/>
            <a:ext cx="7289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12: Use “duration” option to set character action to match music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667000"/>
            <a:ext cx="6973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Step 13: Use the “Timing” option to generate delays to start some character actions later in the do together loop.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95600"/>
            <a:ext cx="8599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09600" y="2133600"/>
            <a:ext cx="7772400" cy="1470025"/>
          </a:xfrm>
        </p:spPr>
        <p:txBody>
          <a:bodyPr/>
          <a:lstStyle/>
          <a:p>
            <a:pPr eaLnBrk="1" hangingPunct="1"/>
            <a:r>
              <a:rPr lang="en-US"/>
              <a:t>Alice Lab 4</a:t>
            </a:r>
            <a:br>
              <a:rPr lang="en-US"/>
            </a:br>
            <a:r>
              <a:rPr lang="en-US"/>
              <a:t>JAVA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Utah Robotics 1 </a:t>
            </a:r>
            <a:r>
              <a:rPr lang="en-US" sz="2400"/>
              <a:t>Standard 3</a:t>
            </a: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Algebra Reasoning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Common Core High School Interpreting Functions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/>
              <a:t>Example code.  The characters spin and get “dizzy” during the song.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52600"/>
            <a:ext cx="65532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FF0000"/>
                </a:solidFill>
              </a:rPr>
              <a:t>Assignment:  Create a simple music video using the “do together” option involving an audio file and duration adjustment.  Show completed animation to instructor. </a:t>
            </a:r>
            <a:br>
              <a:rPr lang="en-US" sz="4000"/>
            </a:br>
            <a:br>
              <a:rPr lang="en-US" sz="4000"/>
            </a:br>
            <a:r>
              <a:rPr lang="en-US" sz="4000">
                <a:solidFill>
                  <a:srgbClr val="00B050"/>
                </a:solidFill>
              </a:rPr>
              <a:t>Note:  In Robotics the actions in this exercise would be used to integrate autonomous and manual control.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Capturing Program</a:t>
            </a:r>
            <a:br>
              <a:rPr lang="en-US" altLang="en-US" dirty="0">
                <a:solidFill>
                  <a:schemeClr val="tx2"/>
                </a:solidFill>
              </a:rPr>
            </a:br>
            <a:r>
              <a:rPr lang="en-US" altLang="en-US" sz="3600" dirty="0">
                <a:solidFill>
                  <a:srgbClr val="FF0000"/>
                </a:solidFill>
              </a:rPr>
              <a:t>Windows Snipping Tool (All Apps, Windows Accessories, Snipping Tool)</a:t>
            </a:r>
          </a:p>
        </p:txBody>
      </p:sp>
      <p:pic>
        <p:nvPicPr>
          <p:cNvPr id="204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273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651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Use Windows Snipping Tool to capture image of your Alice scene and submit capture file for credit in Canvas.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2674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9103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ctrTitle"/>
          </p:nvPr>
        </p:nvSpPr>
        <p:spPr>
          <a:xfrm>
            <a:off x="304800" y="609600"/>
            <a:ext cx="86868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Alice: Lab 4 Submission Link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1600200"/>
            <a:ext cx="66389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5756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259942"/>
            <a:ext cx="4038600" cy="1209675"/>
          </a:xfrm>
          <a:ln w="6350">
            <a:solidFill>
              <a:schemeClr val="tx1"/>
            </a:solidFill>
          </a:ln>
        </p:spPr>
        <p:txBody>
          <a:bodyPr numCol="1" spcCol="91440">
            <a:normAutofit/>
          </a:bodyPr>
          <a:lstStyle/>
          <a:p>
            <a:r>
              <a:rPr lang="en-US" sz="2400" b="1" dirty="0"/>
              <a:t>Learn basics of Java coding in block format</a:t>
            </a:r>
            <a:br>
              <a:rPr lang="en-US" sz="1600" b="1" dirty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3962400" cy="3962400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u="sng" dirty="0">
                <a:solidFill>
                  <a:srgbClr val="00B050"/>
                </a:solidFill>
              </a:rPr>
              <a:t>STARTER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Canvas: Starter Quiz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524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Alice Lab 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76800" y="914400"/>
            <a:ext cx="3962400" cy="3962400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u="sng" dirty="0">
                <a:solidFill>
                  <a:srgbClr val="00B050"/>
                </a:solidFill>
              </a:rPr>
              <a:t>TODAY’S AGENDA</a:t>
            </a:r>
            <a:endParaRPr kumimoji="0" lang="en-US" sz="32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STARTER assignment.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Alice Demo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>
                <a:latin typeface="+mn-lt"/>
                <a:cs typeface="+mn-cs"/>
              </a:rPr>
              <a:t> 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(music videos).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en-US" sz="3200" noProof="0" dirty="0"/>
              <a:t>Canvas: Alice </a:t>
            </a:r>
            <a:r>
              <a:rPr lang="en-US" sz="3200" noProof="0"/>
              <a:t>Lab 4. </a:t>
            </a:r>
            <a:endParaRPr lang="en-US" sz="32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81B0C-E021-4AAD-B1F4-E17FBD3342BE}"/>
              </a:ext>
            </a:extLst>
          </p:cNvPr>
          <p:cNvSpPr txBox="1"/>
          <p:nvPr/>
        </p:nvSpPr>
        <p:spPr>
          <a:xfrm>
            <a:off x="1219200" y="48837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Content Objective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6DCF5-493D-42C2-A954-984DFD60B6EC}"/>
              </a:ext>
            </a:extLst>
          </p:cNvPr>
          <p:cNvSpPr txBox="1"/>
          <p:nvPr/>
        </p:nvSpPr>
        <p:spPr>
          <a:xfrm>
            <a:off x="57150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Language Objective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2F81798-B1EA-4E40-ABDD-D83CC5106763}"/>
              </a:ext>
            </a:extLst>
          </p:cNvPr>
          <p:cNvSpPr txBox="1">
            <a:spLocks/>
          </p:cNvSpPr>
          <p:nvPr/>
        </p:nvSpPr>
        <p:spPr>
          <a:xfrm>
            <a:off x="4838700" y="5272087"/>
            <a:ext cx="4038600" cy="1209675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vert="horz" lIns="91440" tIns="45720" rIns="91440" bIns="45720" numCol="1" spcCol="9144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1600" dirty="0"/>
              <a:t> </a:t>
            </a:r>
            <a:r>
              <a:rPr lang="en-US" altLang="en-US" sz="2800" dirty="0"/>
              <a:t>Use Alice to create Java coded animations. 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/>
              <a:t>Do today’s Starter Quiz!</a:t>
            </a:r>
            <a:br>
              <a:rPr lang="en-US" altLang="en-US"/>
            </a:br>
            <a:r>
              <a:rPr lang="en-US" altLang="en-US"/>
              <a:t>(in Canvas)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09800"/>
            <a:ext cx="81343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Alice Programming Module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328B4-60B2-4D11-A57B-E1F9E749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752600"/>
            <a:ext cx="6486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9927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138" y="152400"/>
            <a:ext cx="8229600" cy="1676400"/>
          </a:xfrm>
        </p:spPr>
        <p:txBody>
          <a:bodyPr/>
          <a:lstStyle/>
          <a:p>
            <a:r>
              <a:rPr lang="en-US" altLang="en-US" dirty="0"/>
              <a:t>Watch Alice Tutorial Video(s)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BF419-AF64-49C3-BA6B-E0554C04D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400800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568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1: select desktop or menu “Alice”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447800"/>
            <a:ext cx="2757488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540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152400" y="5334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2: “Select a background</a:t>
            </a:r>
            <a:br>
              <a:rPr lang="en-US"/>
            </a:br>
            <a:r>
              <a:rPr lang="en-US"/>
              <a:t> (use MARS initially) click on OK”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6200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152400" y="228600"/>
            <a:ext cx="8686800" cy="838200"/>
          </a:xfrm>
        </p:spPr>
        <p:txBody>
          <a:bodyPr/>
          <a:lstStyle/>
          <a:p>
            <a:pPr eaLnBrk="1" hangingPunct="1"/>
            <a:r>
              <a:rPr lang="en-US"/>
              <a:t>Step 3: “Alice layout screen”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83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398</Words>
  <Application>Microsoft Office PowerPoint</Application>
  <PresentationFormat>On-screen Show (4:3)</PresentationFormat>
  <Paragraphs>42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Alice Lab 4 Using Alice to create Music Videos</vt:lpstr>
      <vt:lpstr>Alice Lab 4 JAVA Programming</vt:lpstr>
      <vt:lpstr>Learn basics of Java coding in block format </vt:lpstr>
      <vt:lpstr>Do today’s Starter Quiz! (in Canvas)</vt:lpstr>
      <vt:lpstr>Alice Programming Module</vt:lpstr>
      <vt:lpstr>Watch Alice Tutorial Video(s)</vt:lpstr>
      <vt:lpstr>Step 1: select desktop or menu “Alice”</vt:lpstr>
      <vt:lpstr>Step 2: “Select a background  (use MARS initially) click on OK”</vt:lpstr>
      <vt:lpstr>Step 3: “Alice layout screen”</vt:lpstr>
      <vt:lpstr>Step 4: “click on Setup Scene”</vt:lpstr>
      <vt:lpstr>Step 5: “Scene setup window”</vt:lpstr>
      <vt:lpstr>Step 6: Select multiple “Biped” class objects and then drag objects into background. Click “ok” to set in place.</vt:lpstr>
      <vt:lpstr>Step 7: After objects (actors) are in place Click on “Edit Code” button</vt:lpstr>
      <vt:lpstr>Step 8: Locate down arrow by “This” and select the actor you placed in the screen. </vt:lpstr>
      <vt:lpstr>Step 9: Locate initializeEventListeners if a key is to be used to start action otherwise use myFirstMethod area to code action. </vt:lpstr>
      <vt:lpstr>Step 10: Locate “play audio” under “audio” section of procedures tab. </vt:lpstr>
      <vt:lpstr>Step 11: Use “DoTogether” to create a music video where action happens while music is played. </vt:lpstr>
      <vt:lpstr>Step 12: Use “duration” option to set character action to match music</vt:lpstr>
      <vt:lpstr>Step 13: Use the “Timing” option to generate delays to start some character actions later in the do together loop. </vt:lpstr>
      <vt:lpstr>Example code.  The characters spin and get “dizzy” during the song. </vt:lpstr>
      <vt:lpstr>Assignment:  Create a simple music video using the “do together” option involving an audio file and duration adjustment.  Show completed animation to instructor.   Note:  In Robotics the actions in this exercise would be used to integrate autonomous and manual control.</vt:lpstr>
      <vt:lpstr>Capturing Program Windows Snipping Tool (All Apps, Windows Accessories, Snipping Tool)</vt:lpstr>
      <vt:lpstr>Use Windows Snipping Tool to capture image of your Alice scene and submit capture file for credit in Canvas.</vt:lpstr>
      <vt:lpstr>Alice: Lab 4 Submission Link</vt:lpstr>
    </vt:vector>
  </TitlesOfParts>
  <Company>Granite Schools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Troubleshooting as Mathematics</dc:title>
  <dc:creator>Scott S. Watson</dc:creator>
  <cp:lastModifiedBy>Watson, Scott</cp:lastModifiedBy>
  <cp:revision>66</cp:revision>
  <dcterms:created xsi:type="dcterms:W3CDTF">2010-12-14T20:57:40Z</dcterms:created>
  <dcterms:modified xsi:type="dcterms:W3CDTF">2019-01-23T19:16:04Z</dcterms:modified>
</cp:coreProperties>
</file>