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4" r:id="rId4"/>
    <p:sldId id="256" r:id="rId5"/>
    <p:sldId id="257" r:id="rId6"/>
    <p:sldId id="265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3D256-D6C9-48F9-A6E7-54C69F5DC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657114"/>
      </p:ext>
    </p:extLst>
  </p:cSld>
  <p:clrMapOvr>
    <a:masterClrMapping/>
  </p:clrMapOvr>
  <p:transition spd="slow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4624F-B7D8-4708-A566-331CEFBE8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995742"/>
      </p:ext>
    </p:extLst>
  </p:cSld>
  <p:clrMapOvr>
    <a:masterClrMapping/>
  </p:clrMapOvr>
  <p:transition spd="slow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2120C-1F00-414C-A112-17C3BD7E9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072161"/>
      </p:ext>
    </p:extLst>
  </p:cSld>
  <p:clrMapOvr>
    <a:masterClrMapping/>
  </p:clrMapOvr>
  <p:transition spd="slow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95A73-AE51-453B-B2EE-8642EA7FD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527968"/>
      </p:ext>
    </p:extLst>
  </p:cSld>
  <p:clrMapOvr>
    <a:masterClrMapping/>
  </p:clrMapOvr>
  <p:transition spd="slow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16D62-6CDD-44D2-8C58-B8B3F87A5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145914"/>
      </p:ext>
    </p:extLst>
  </p:cSld>
  <p:clrMapOvr>
    <a:masterClrMapping/>
  </p:clrMapOvr>
  <p:transition spd="slow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F4C4A-6188-4E95-AC95-439A3AEFA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810196"/>
      </p:ext>
    </p:extLst>
  </p:cSld>
  <p:clrMapOvr>
    <a:masterClrMapping/>
  </p:clrMapOvr>
  <p:transition spd="slow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C3B3F-33F3-4FC0-A525-D19006F52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033662"/>
      </p:ext>
    </p:extLst>
  </p:cSld>
  <p:clrMapOvr>
    <a:masterClrMapping/>
  </p:clrMapOvr>
  <p:transition spd="slow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D2C4E-5900-4B85-B577-E805CA841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75706"/>
      </p:ext>
    </p:extLst>
  </p:cSld>
  <p:clrMapOvr>
    <a:masterClrMapping/>
  </p:clrMapOvr>
  <p:transition spd="slow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1175C-8D80-453A-A696-35BF2BA5B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230778"/>
      </p:ext>
    </p:extLst>
  </p:cSld>
  <p:clrMapOvr>
    <a:masterClrMapping/>
  </p:clrMapOvr>
  <p:transition spd="slow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9E0EC-A9F8-46E4-BB66-BFCE28B1A2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190930"/>
      </p:ext>
    </p:extLst>
  </p:cSld>
  <p:clrMapOvr>
    <a:masterClrMapping/>
  </p:clrMapOvr>
  <p:transition spd="slow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44CB4-620A-4F2A-BA17-E738EC7EB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718292"/>
      </p:ext>
    </p:extLst>
  </p:cSld>
  <p:clrMapOvr>
    <a:masterClrMapping/>
  </p:clrMapOvr>
  <p:transition spd="slow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AFB445B-745E-4A07-A965-90F32B962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ntasticcontraption.com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antasticcontraption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Robot Components 7</a:t>
            </a:r>
            <a:br>
              <a:rPr lang="en-US" altLang="en-US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“Prototype Testing”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25450" y="1981200"/>
            <a:ext cx="8458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/>
              <a:t> Analyze the mechanical advantage forces created by gears, pulleys, and levers.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/>
              <a:t> Report on how mechanical advantage forces were used to successfully complete Fantastic Contraption.</a:t>
            </a:r>
          </a:p>
        </p:txBody>
      </p:sp>
    </p:spTree>
  </p:cSld>
  <p:clrMapOvr>
    <a:masterClrMapping/>
  </p:clrMapOvr>
  <p:transition spd="slow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259942"/>
            <a:ext cx="4038600" cy="1209675"/>
          </a:xfrm>
          <a:ln w="6350">
            <a:solidFill>
              <a:schemeClr val="tx1"/>
            </a:solidFill>
          </a:ln>
        </p:spPr>
        <p:txBody>
          <a:bodyPr numCol="1" spcCol="91440">
            <a:normAutofit/>
          </a:bodyPr>
          <a:lstStyle/>
          <a:p>
            <a:r>
              <a:rPr lang="en-US" sz="2400" b="1" dirty="0"/>
              <a:t>Report-Document Robot Operation</a:t>
            </a:r>
            <a:endParaRPr lang="en-US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14400"/>
            <a:ext cx="3962400" cy="3962400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u="sng" dirty="0">
                <a:solidFill>
                  <a:srgbClr val="00B050"/>
                </a:solidFill>
              </a:rPr>
              <a:t>STARTER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Canvas: Starter Quiz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524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Robot Components 7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876800" y="914400"/>
            <a:ext cx="3962400" cy="3962400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u="sng" dirty="0">
                <a:solidFill>
                  <a:srgbClr val="00B050"/>
                </a:solidFill>
              </a:rPr>
              <a:t>TODAY’S AGENDA</a:t>
            </a: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STARTER assignment.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dirty="0"/>
              <a:t>Assignment Information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200" noProof="0" dirty="0"/>
              <a:t>Canvas: Robot Components 7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781B0C-E021-4AAD-B1F4-E17FBD3342BE}"/>
              </a:ext>
            </a:extLst>
          </p:cNvPr>
          <p:cNvSpPr txBox="1"/>
          <p:nvPr/>
        </p:nvSpPr>
        <p:spPr>
          <a:xfrm>
            <a:off x="1219200" y="488370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Content Objective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96DCF5-493D-42C2-A954-984DFD60B6EC}"/>
              </a:ext>
            </a:extLst>
          </p:cNvPr>
          <p:cNvSpPr txBox="1"/>
          <p:nvPr/>
        </p:nvSpPr>
        <p:spPr>
          <a:xfrm>
            <a:off x="5715000" y="4876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Language Objective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2F81798-B1EA-4E40-ABDD-D83CC5106763}"/>
              </a:ext>
            </a:extLst>
          </p:cNvPr>
          <p:cNvSpPr txBox="1">
            <a:spLocks/>
          </p:cNvSpPr>
          <p:nvPr/>
        </p:nvSpPr>
        <p:spPr>
          <a:xfrm>
            <a:off x="4838700" y="5272087"/>
            <a:ext cx="4038600" cy="1209675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vert="horz" lIns="91440" tIns="45720" rIns="91440" bIns="45720" numCol="1" spcCol="9144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600" dirty="0"/>
              <a:t> </a:t>
            </a:r>
            <a:r>
              <a:rPr lang="en-US" altLang="en-US" sz="2800" dirty="0"/>
              <a:t>Use Fantastic Contraption web-site to make prototype “powered” robots and then report on it’s operation and problems. </a:t>
            </a:r>
            <a:endParaRPr lang="en-US" sz="2800" b="1" dirty="0"/>
          </a:p>
        </p:txBody>
      </p:sp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Robot System Components Lab 7</a:t>
            </a:r>
            <a:br>
              <a:rPr lang="en-US" altLang="en-US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alt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“Prototype testing”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057400"/>
            <a:ext cx="6400800" cy="36576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en-US" altLang="en-US" sz="1800" b="1" dirty="0">
                <a:latin typeface="Arial Black" panose="020B0A04020102020204" pitchFamily="34" charset="0"/>
              </a:rPr>
              <a:t>UTAH ROBOTICS 1 STRAND 3</a:t>
            </a:r>
          </a:p>
          <a:p>
            <a:pPr marL="457200" indent="-457200" eaLnBrk="1" hangingPunct="1">
              <a:lnSpc>
                <a:spcPct val="80000"/>
              </a:lnSpc>
            </a:pPr>
            <a:r>
              <a:rPr lang="en-US" altLang="en-US" sz="1800" b="1" dirty="0">
                <a:latin typeface="Arial Black" panose="020B0A04020102020204" pitchFamily="34" charset="0"/>
              </a:rPr>
              <a:t> Robot Components</a:t>
            </a:r>
          </a:p>
          <a:p>
            <a:pPr marL="457200" indent="-457200" algn="l" eaLnBrk="1" hangingPunct="1">
              <a:lnSpc>
                <a:spcPct val="80000"/>
              </a:lnSpc>
            </a:pPr>
            <a:endParaRPr lang="en-US" altLang="en-US" sz="1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457200" indent="-457200" algn="l" eaLnBrk="1" hangingPunct="1">
              <a:lnSpc>
                <a:spcPct val="80000"/>
              </a:lnSpc>
            </a:pP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INSTRUCTIONS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Log into Lab Computers and Internet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Go to Web Site </a:t>
            </a: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  <a:hlinkClick r:id="rId2"/>
              </a:rPr>
              <a:t>www.fantasticcontraption.com</a:t>
            </a: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Choose “Levels” from Menu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Pick a minimum of 10 levels to challenge-conquer.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Analyze how the mechanical advantage devices (gears, levers, pulleys) affected the outcome on these levels.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1800" b="1" dirty="0">
                <a:solidFill>
                  <a:srgbClr val="FF0000"/>
                </a:solidFill>
                <a:latin typeface="Arial Black" panose="020B0A04020102020204" pitchFamily="34" charset="0"/>
              </a:rPr>
              <a:t>Report your findings in the Canvas Class Discussion “Robot Components Lab 6B:”</a:t>
            </a:r>
          </a:p>
        </p:txBody>
      </p:sp>
    </p:spTree>
  </p:cSld>
  <p:clrMapOvr>
    <a:masterClrMapping/>
  </p:clrMapOvr>
  <p:transition spd="slow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8463" y="533400"/>
            <a:ext cx="8135937" cy="1470025"/>
          </a:xfrm>
        </p:spPr>
        <p:txBody>
          <a:bodyPr/>
          <a:lstStyle/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Arial Black" panose="020B0A04020102020204" pitchFamily="34" charset="0"/>
              </a:rPr>
              <a:t>WWW.FANTASTICCONTRAPTION.COM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057400"/>
            <a:ext cx="7391400" cy="2910694"/>
          </a:xfrm>
          <a:prstGeom prst="rect">
            <a:avLst/>
          </a:prstGeom>
        </p:spPr>
      </p:pic>
    </p:spTree>
  </p:cSld>
  <p:clrMapOvr>
    <a:masterClrMapping/>
  </p:clrMapOvr>
  <p:transition spd="slow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8463" y="533400"/>
            <a:ext cx="8135937" cy="1470025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Arial Black" panose="020B0A04020102020204" pitchFamily="34" charset="0"/>
                <a:hlinkClick r:id="rId2"/>
              </a:rPr>
              <a:t>WWW.FANTASTICCONTRAPTION.COM</a:t>
            </a:r>
            <a:br>
              <a:rPr lang="en-US" alt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altLang="en-US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Choose “Play The Original”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1169" y="1828800"/>
            <a:ext cx="8161661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65725"/>
      </p:ext>
    </p:extLst>
  </p:cSld>
  <p:clrMapOvr>
    <a:masterClrMapping/>
  </p:clrMapOvr>
  <p:transition spd="slow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8463" y="533400"/>
            <a:ext cx="8135937" cy="1470025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1"/>
                </a:solidFill>
                <a:latin typeface="Arial Black" panose="020B0A04020102020204" pitchFamily="34" charset="0"/>
              </a:rPr>
              <a:t>Select “Levels” and pick a minimum of 10 to complete</a:t>
            </a:r>
            <a:endParaRPr lang="en-US" altLang="en-US" sz="3600" b="1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 eaLnBrk="1" hangingPunct="1">
              <a:lnSpc>
                <a:spcPct val="80000"/>
              </a:lnSpc>
            </a:pPr>
            <a:r>
              <a:rPr lang="en-US" altLang="en-US" sz="1800" b="1">
                <a:solidFill>
                  <a:schemeClr val="bg1"/>
                </a:solidFill>
                <a:latin typeface="Arial Black" panose="020B0A04020102020204" pitchFamily="34" charset="0"/>
              </a:rPr>
              <a:t>1.  Using parts from a Power Play kit build and</a:t>
            </a:r>
            <a:endParaRPr lang="en-US" altLang="en-US" sz="1800" b="1">
              <a:latin typeface="Arial Black" panose="020B0A04020102020204" pitchFamily="34" charset="0"/>
            </a:endParaRP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7038" y="457200"/>
            <a:ext cx="8137525" cy="12192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chemeClr val="tx1"/>
                </a:solidFill>
                <a:latin typeface="Arial Black" panose="020B0A04020102020204" pitchFamily="34" charset="0"/>
              </a:rPr>
              <a:t>Log into Canvas and report findings in “Robot System Components 7: Prototyping using Fantastic Contraption”</a:t>
            </a:r>
            <a:endParaRPr lang="en-US" altLang="en-US" sz="3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9C1798-C8E1-4AA9-8BEC-FB5F470FF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2286000"/>
            <a:ext cx="7572375" cy="4029075"/>
          </a:xfrm>
          <a:prstGeom prst="rect">
            <a:avLst/>
          </a:prstGeom>
        </p:spPr>
      </p:pic>
    </p:spTree>
  </p:cSld>
  <p:clrMapOvr>
    <a:masterClrMapping/>
  </p:clrMapOvr>
  <p:transition spd="slow" advTm="10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220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Default Design</vt:lpstr>
      <vt:lpstr>Robot Components 7 “Prototype Testing”</vt:lpstr>
      <vt:lpstr>Report-Document Robot Operation</vt:lpstr>
      <vt:lpstr>Do today’s Starter Quiz! (in Canvas)</vt:lpstr>
      <vt:lpstr>Robot System Components Lab 7 “Prototype testing”</vt:lpstr>
      <vt:lpstr>WWW.FANTASTICCONTRAPTION.COM</vt:lpstr>
      <vt:lpstr>WWW.FANTASTICCONTRAPTION.COM Choose “Play The Original”</vt:lpstr>
      <vt:lpstr>Select “Levels” and pick a minimum of 10 to complete</vt:lpstr>
      <vt:lpstr>Log into Canvas and report findings in “Robot System Components 7: Prototyping using Fantastic Contraption”</vt:lpstr>
    </vt:vector>
  </TitlesOfParts>
  <Company>Hunter High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Activity –K’nex</dc:title>
  <dc:creator>Electronics Lab</dc:creator>
  <cp:lastModifiedBy>Watson, Scott</cp:lastModifiedBy>
  <cp:revision>37</cp:revision>
  <dcterms:created xsi:type="dcterms:W3CDTF">2011-09-02T17:31:33Z</dcterms:created>
  <dcterms:modified xsi:type="dcterms:W3CDTF">2019-09-05T14:22:05Z</dcterms:modified>
</cp:coreProperties>
</file>