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7" r:id="rId4"/>
    <p:sldId id="279" r:id="rId5"/>
    <p:sldId id="268" r:id="rId6"/>
    <p:sldId id="271" r:id="rId7"/>
    <p:sldId id="290" r:id="rId8"/>
    <p:sldId id="275" r:id="rId9"/>
    <p:sldId id="270" r:id="rId10"/>
    <p:sldId id="281" r:id="rId11"/>
    <p:sldId id="280" r:id="rId12"/>
    <p:sldId id="282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09CB-6906-4608-9093-FFA98BE3C413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EB5E-0A77-478F-862C-5CC42D1B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099E-FEBD-47BF-AA55-F2F6C152CC60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D3F-3601-427F-9F4D-2C778F351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4DA28-0EA7-463E-BFD6-6FB27287A0A3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ED22-5E7A-4ADF-A6DC-B8F9744F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A434E-5968-4C78-8520-44BC4C89AF94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302A-30AF-462D-8079-6858AE6D2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11A0-ED80-4CC9-AC50-4EBE1BB6C336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A94B-5A54-44D3-9405-967FBE995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4CEC-C9F2-4BE0-91E8-E45B580994FA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93BB-DC68-4C29-836C-155F0746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7CA6-5F85-4E96-9F48-BFDA31850873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FCD4-1780-4445-85BA-45CFEF944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DE1-5E2C-424B-90E1-3CCE66A87671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42935-3BFA-40A3-AA02-80EBB016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CED0-63A5-45E8-82EF-2616B4982B92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9EC7-90F7-4DC0-81CC-722D37BE9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2D0D-6917-44C6-9601-206ABEFD87F8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649-CB7C-4F5B-9E73-3E41D03A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0706-6B47-4EFC-A97B-887FDF2677B5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AEEB-EA1F-4938-BCE3-2F2F0DD08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0ADB0-041C-437D-864F-49C7CFFC8467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1C0F-908C-40DF-B664-BA6E70CC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zenbolab.asus.com/editor/?lang=en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6600" dirty="0" err="1">
                <a:solidFill>
                  <a:srgbClr val="FF0000"/>
                </a:solidFill>
              </a:rPr>
              <a:t>Zenbo</a:t>
            </a:r>
            <a:r>
              <a:rPr lang="en-US" altLang="en-US" sz="6600" dirty="0">
                <a:solidFill>
                  <a:srgbClr val="FF0000"/>
                </a:solidFill>
              </a:rPr>
              <a:t> Lab 1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28600" y="2551113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altLang="en-US" sz="3600" dirty="0"/>
              <a:t> Learn </a:t>
            </a:r>
            <a:r>
              <a:rPr lang="en-US" altLang="en-US" sz="3600" dirty="0" err="1"/>
              <a:t>Zenbo</a:t>
            </a:r>
            <a:r>
              <a:rPr lang="en-US" altLang="en-US" sz="3600" dirty="0"/>
              <a:t> robot programming using </a:t>
            </a:r>
            <a:r>
              <a:rPr lang="en-US" altLang="en-US" sz="3600" dirty="0" err="1"/>
              <a:t>Zenbo</a:t>
            </a:r>
            <a:r>
              <a:rPr lang="en-US" altLang="en-US" sz="3600" dirty="0"/>
              <a:t> Lab web-site</a:t>
            </a:r>
          </a:p>
          <a:p>
            <a:r>
              <a:rPr lang="en-US" alt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altLang="en-US" sz="3600" dirty="0"/>
              <a:t> Program </a:t>
            </a:r>
            <a:r>
              <a:rPr lang="en-US" altLang="en-US" sz="3600" dirty="0" err="1"/>
              <a:t>Zenbo</a:t>
            </a:r>
            <a:r>
              <a:rPr lang="en-US" altLang="en-US" sz="3600" dirty="0"/>
              <a:t> robot movement using </a:t>
            </a:r>
            <a:r>
              <a:rPr lang="en-US" altLang="en-US" sz="3600" dirty="0" err="1"/>
              <a:t>Zenbo</a:t>
            </a:r>
            <a:r>
              <a:rPr lang="en-US" altLang="en-US" sz="3600" dirty="0"/>
              <a:t> Lab</a:t>
            </a:r>
          </a:p>
        </p:txBody>
      </p:sp>
    </p:spTree>
  </p:cSld>
  <p:clrMapOvr>
    <a:masterClrMapping/>
  </p:clrMapOvr>
  <p:transition advTm="6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dirty="0" err="1">
                <a:solidFill>
                  <a:srgbClr val="FF0000"/>
                </a:solidFill>
              </a:rPr>
              <a:t>Zenbo</a:t>
            </a:r>
            <a:r>
              <a:rPr lang="en-US" altLang="en-US" sz="4000" dirty="0">
                <a:solidFill>
                  <a:srgbClr val="FF0000"/>
                </a:solidFill>
              </a:rPr>
              <a:t> Simulator</a:t>
            </a:r>
            <a:br>
              <a:rPr lang="en-US" altLang="en-US" sz="4000" dirty="0"/>
            </a:br>
            <a:r>
              <a:rPr lang="en-US" altLang="en-US" sz="4000" dirty="0" err="1"/>
              <a:t>Zenbo</a:t>
            </a:r>
            <a:r>
              <a:rPr lang="en-US" altLang="en-US" sz="4000" dirty="0"/>
              <a:t> simulator is on right side of </a:t>
            </a:r>
            <a:r>
              <a:rPr lang="en-US" altLang="en-US" sz="4000" dirty="0" err="1"/>
              <a:t>Zenbo</a:t>
            </a:r>
            <a:r>
              <a:rPr lang="en-US" altLang="en-US" sz="4000" dirty="0"/>
              <a:t> Lab web-site.   Click “play” arrow to start simulation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F2405B-E0DD-411D-BF0D-7F938CF26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4943475" cy="31623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Practice Coding </a:t>
            </a:r>
            <a:r>
              <a:rPr lang="en-US" altLang="en-US" dirty="0" err="1">
                <a:solidFill>
                  <a:srgbClr val="FF0000"/>
                </a:solidFill>
              </a:rPr>
              <a:t>Zenbo</a:t>
            </a:r>
            <a:br>
              <a:rPr lang="en-US" altLang="en-US" dirty="0"/>
            </a:br>
            <a:r>
              <a:rPr lang="en-US" altLang="en-US" dirty="0"/>
              <a:t>Task 1: Have </a:t>
            </a:r>
            <a:r>
              <a:rPr lang="en-US" altLang="en-US" dirty="0" err="1"/>
              <a:t>Zenbo</a:t>
            </a:r>
            <a:r>
              <a:rPr lang="en-US" altLang="en-US" dirty="0"/>
              <a:t> turn left-right and spin around.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091553-B167-4C8D-952F-F62402233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2133600"/>
            <a:ext cx="4286250" cy="421005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10600" cy="1470025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</a:rPr>
              <a:t>Practice Coding </a:t>
            </a:r>
            <a:r>
              <a:rPr lang="en-US" altLang="en-US" sz="4000" dirty="0" err="1">
                <a:solidFill>
                  <a:srgbClr val="FF0000"/>
                </a:solidFill>
              </a:rPr>
              <a:t>Zenbo</a:t>
            </a:r>
            <a:br>
              <a:rPr lang="en-US" altLang="en-US" sz="4000" dirty="0"/>
            </a:br>
            <a:r>
              <a:rPr lang="en-US" altLang="en-US" sz="4000" dirty="0"/>
              <a:t>Task 2: Use creativity with commands and Have </a:t>
            </a:r>
            <a:r>
              <a:rPr lang="en-US" altLang="en-US" sz="4000" dirty="0" err="1"/>
              <a:t>Zenbo</a:t>
            </a:r>
            <a:r>
              <a:rPr lang="en-US" altLang="en-US" sz="4000" dirty="0"/>
              <a:t> perform a complete dance in a dancing style.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20608B-6427-4C6A-B87A-AF6797C89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19400"/>
            <a:ext cx="6400800" cy="36414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Submit Windows Snip and Sketch photos of </a:t>
            </a:r>
            <a:r>
              <a:rPr lang="en-US" altLang="en-US" dirty="0" err="1"/>
              <a:t>Zenbo</a:t>
            </a:r>
            <a:r>
              <a:rPr lang="en-US" altLang="en-US" dirty="0"/>
              <a:t> dancing code in Canvas for credit.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BBDB5C-DC1A-47DA-8C67-3CAA06A83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8534400" cy="3980573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/>
              <a:t>Do today’s Starter Quiz!</a:t>
            </a:r>
            <a:br>
              <a:rPr lang="en-US" altLang="en-US"/>
            </a:br>
            <a:r>
              <a:rPr lang="en-US" altLang="en-US"/>
              <a:t>(in Canvas)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 err="1">
                <a:solidFill>
                  <a:srgbClr val="FF0000"/>
                </a:solidFill>
              </a:rPr>
              <a:t>Zenbo</a:t>
            </a:r>
            <a:r>
              <a:rPr lang="en-US" altLang="en-US" sz="5400" dirty="0">
                <a:solidFill>
                  <a:srgbClr val="FF0000"/>
                </a:solidFill>
              </a:rPr>
              <a:t> Programming</a:t>
            </a:r>
            <a:br>
              <a:rPr lang="en-US" altLang="en-US" sz="5400" dirty="0">
                <a:solidFill>
                  <a:srgbClr val="FF0000"/>
                </a:solidFill>
              </a:rPr>
            </a:br>
            <a:r>
              <a:rPr lang="en-US" altLang="en-US" sz="5400" dirty="0">
                <a:solidFill>
                  <a:srgbClr val="FF0000"/>
                </a:solidFill>
              </a:rPr>
              <a:t> (Block Programming -Python)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 err="1"/>
              <a:t>Zenbo</a:t>
            </a:r>
            <a:r>
              <a:rPr lang="en-US" altLang="en-US" sz="4000" dirty="0"/>
              <a:t> Lab 1: Orientation -Motion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8C677C-DBE4-482A-94E8-4C099EE76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04" y="2752441"/>
            <a:ext cx="8686800" cy="1353117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Step 1: Tutorial Video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 err="1"/>
              <a:t>Zenbo</a:t>
            </a:r>
            <a:r>
              <a:rPr lang="en-US" altLang="en-US" sz="4000" dirty="0"/>
              <a:t> Lab 1: </a:t>
            </a:r>
            <a:r>
              <a:rPr lang="en-US" altLang="en-US" sz="4000" dirty="0" err="1"/>
              <a:t>Zenbo</a:t>
            </a:r>
            <a:r>
              <a:rPr lang="en-US" altLang="en-US" sz="4000" dirty="0"/>
              <a:t> Lab web-site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804C31-B0A1-4C40-9941-FBDC92DCB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8534400" cy="3980573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Today’s Task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dirty="0"/>
              <a:t>Learn – practice commanding </a:t>
            </a:r>
            <a:r>
              <a:rPr lang="en-US" altLang="en-US" dirty="0" err="1"/>
              <a:t>Zenbo</a:t>
            </a:r>
            <a:r>
              <a:rPr lang="en-US" altLang="en-US" dirty="0"/>
              <a:t> robot movement using </a:t>
            </a:r>
            <a:r>
              <a:rPr lang="en-US" altLang="en-US" dirty="0" err="1"/>
              <a:t>Zenbo</a:t>
            </a:r>
            <a:r>
              <a:rPr lang="en-US" altLang="en-US" dirty="0"/>
              <a:t> Lab web-site and simulator. 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Note: Main Task</a:t>
            </a:r>
            <a:br>
              <a:rPr lang="en-US" altLang="en-US" dirty="0"/>
            </a:br>
            <a:r>
              <a:rPr lang="en-US" altLang="en-US" dirty="0"/>
              <a:t>Program </a:t>
            </a:r>
            <a:r>
              <a:rPr lang="en-US" altLang="en-US" dirty="0" err="1"/>
              <a:t>Zenbo</a:t>
            </a:r>
            <a:r>
              <a:rPr lang="en-US" altLang="en-US" dirty="0"/>
              <a:t> robots to dance. </a:t>
            </a:r>
          </a:p>
        </p:txBody>
      </p:sp>
    </p:spTree>
  </p:cSld>
  <p:clrMapOvr>
    <a:masterClrMapping/>
  </p:clrMapOvr>
  <p:transition advTm="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Work with a partner</a:t>
            </a:r>
            <a:br>
              <a:rPr lang="en-US" altLang="en-US" dirty="0"/>
            </a:br>
            <a:r>
              <a:rPr lang="en-US" altLang="en-US" dirty="0" err="1"/>
              <a:t>Zenbo</a:t>
            </a:r>
            <a:r>
              <a:rPr lang="en-US" altLang="en-US" dirty="0"/>
              <a:t> Lab Web-site.</a:t>
            </a:r>
            <a:br>
              <a:rPr lang="en-US" altLang="en-US" dirty="0"/>
            </a:br>
            <a:r>
              <a:rPr lang="en-US" sz="2800" dirty="0">
                <a:hlinkClick r:id="rId2"/>
              </a:rPr>
              <a:t>https://zenbolab.asus.com/editor/?lang=en</a:t>
            </a:r>
            <a:r>
              <a:rPr lang="en-US" altLang="en-US" sz="2800" dirty="0"/>
              <a:t> </a:t>
            </a:r>
          </a:p>
        </p:txBody>
      </p:sp>
      <p:pic>
        <p:nvPicPr>
          <p:cNvPr id="1026" name="Picture 2" descr="zenbolab1.PNG">
            <a:extLst>
              <a:ext uri="{FF2B5EF4-FFF2-40B4-BE49-F238E27FC236}">
                <a16:creationId xmlns:a16="http://schemas.microsoft.com/office/drawing/2014/main" id="{8FBD42AC-5D27-4D4A-9E00-98974E627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2514600"/>
            <a:ext cx="8169171" cy="294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Make </a:t>
            </a:r>
            <a:r>
              <a:rPr lang="en-US" altLang="en-US" dirty="0" err="1">
                <a:solidFill>
                  <a:srgbClr val="FF0000"/>
                </a:solidFill>
              </a:rPr>
              <a:t>Zenbo</a:t>
            </a:r>
            <a:r>
              <a:rPr lang="en-US" altLang="en-US" dirty="0">
                <a:solidFill>
                  <a:srgbClr val="FF0000"/>
                </a:solidFill>
              </a:rPr>
              <a:t> robot face visible by dragging it up on right side of </a:t>
            </a:r>
            <a:r>
              <a:rPr lang="en-US" altLang="en-US" dirty="0" err="1">
                <a:solidFill>
                  <a:srgbClr val="FF0000"/>
                </a:solidFill>
              </a:rPr>
              <a:t>Zenbolab</a:t>
            </a:r>
            <a:r>
              <a:rPr lang="en-US" altLang="en-US" dirty="0">
                <a:solidFill>
                  <a:srgbClr val="FF0000"/>
                </a:solidFill>
              </a:rPr>
              <a:t> web-site</a:t>
            </a: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D26F16-FE02-4E0E-BBA8-D58F8758C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133600"/>
            <a:ext cx="4435604" cy="45720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Zenbo</a:t>
            </a:r>
            <a:r>
              <a:rPr lang="en-US" altLang="en-US" dirty="0"/>
              <a:t> Motion Blocks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91D4AD-4514-4996-ADB4-6E4C8A523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8625"/>
            <a:ext cx="3409950" cy="386715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Connect motion blocks together.</a:t>
            </a:r>
            <a:br>
              <a:rPr lang="en-US" altLang="en-US" b="1" dirty="0">
                <a:solidFill>
                  <a:srgbClr val="FF0000"/>
                </a:solidFill>
              </a:rPr>
            </a:br>
            <a:r>
              <a:rPr lang="en-US" altLang="en-US" b="1" dirty="0">
                <a:solidFill>
                  <a:srgbClr val="FF0000"/>
                </a:solidFill>
              </a:rPr>
              <a:t>Connect blocks to “start” block.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FF67AE-1F7F-4874-9A86-D93620A39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2133600"/>
            <a:ext cx="4286250" cy="421005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88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Zenbo Lab 1</vt:lpstr>
      <vt:lpstr>Do today’s Starter Quiz! (in Canvas)</vt:lpstr>
      <vt:lpstr>Zenbo Programming  (Block Programming -Python) Zenbo Lab 1: Orientation -Motion</vt:lpstr>
      <vt:lpstr>Step 1: Tutorial Video Zenbo Lab 1: Zenbo Lab web-site</vt:lpstr>
      <vt:lpstr>Today’s Task Learn – practice commanding Zenbo robot movement using Zenbo Lab web-site and simulator.  Note: Main Task Program Zenbo robots to dance. </vt:lpstr>
      <vt:lpstr>Work with a partner Zenbo Lab Web-site. https://zenbolab.asus.com/editor/?lang=en </vt:lpstr>
      <vt:lpstr>Make Zenbo robot face visible by dragging it up on right side of Zenbolab web-site</vt:lpstr>
      <vt:lpstr>Zenbo Motion Blocks</vt:lpstr>
      <vt:lpstr>Connect motion blocks together. Connect blocks to “start” block. </vt:lpstr>
      <vt:lpstr>Zenbo Simulator Zenbo simulator is on right side of Zenbo Lab web-site.   Click “play” arrow to start simulation</vt:lpstr>
      <vt:lpstr>Practice Coding Zenbo Task 1: Have Zenbo turn left-right and spin around. </vt:lpstr>
      <vt:lpstr>Practice Coding Zenbo Task 2: Use creativity with commands and Have Zenbo perform a complete dance in a dancing style. </vt:lpstr>
      <vt:lpstr>Submit Windows Snip and Sketch photos of Zenbo dancing code in Canvas for credit. 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 Style MP3 Player</dc:title>
  <dc:creator>Windows User</dc:creator>
  <cp:lastModifiedBy>Watson, Scott</cp:lastModifiedBy>
  <cp:revision>33</cp:revision>
  <dcterms:created xsi:type="dcterms:W3CDTF">2013-11-25T16:30:06Z</dcterms:created>
  <dcterms:modified xsi:type="dcterms:W3CDTF">2019-10-03T16:06:05Z</dcterms:modified>
</cp:coreProperties>
</file>