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8" r:id="rId3"/>
    <p:sldId id="283" r:id="rId4"/>
    <p:sldId id="285" r:id="rId5"/>
    <p:sldId id="286" r:id="rId6"/>
    <p:sldId id="271" r:id="rId7"/>
    <p:sldId id="287" r:id="rId8"/>
    <p:sldId id="288" r:id="rId9"/>
    <p:sldId id="289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09CB-6906-4608-9093-FFA98BE3C413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EB5E-0A77-478F-862C-5CC42D1B1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3099E-FEBD-47BF-AA55-F2F6C152CC60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D3F-3601-427F-9F4D-2C778F351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4DA28-0EA7-463E-BFD6-6FB27287A0A3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ED22-5E7A-4ADF-A6DC-B8F9744F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A434E-5968-4C78-8520-44BC4C89AF94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9302A-30AF-462D-8079-6858AE6D2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11A0-ED80-4CC9-AC50-4EBE1BB6C336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5A94B-5A54-44D3-9405-967FBE995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4CEC-C9F2-4BE0-91E8-E45B580994FA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93BB-DC68-4C29-836C-155F07469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7CA6-5F85-4E96-9F48-BFDA31850873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FCD4-1780-4445-85BA-45CFEF944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DE1-5E2C-424B-90E1-3CCE66A87671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42935-3BFA-40A3-AA02-80EBB016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CED0-63A5-45E8-82EF-2616B4982B92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9EC7-90F7-4DC0-81CC-722D37BE9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2D0D-6917-44C6-9601-206ABEFD87F8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A649-CB7C-4F5B-9E73-3E41D03A1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0706-6B47-4EFC-A97B-887FDF2677B5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AEEB-EA1F-4938-BCE3-2F2F0DD08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0ADB0-041C-437D-864F-49C7CFFC8467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61C0F-908C-40DF-B664-BA6E70CC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6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6600" dirty="0">
                <a:solidFill>
                  <a:srgbClr val="FF0000"/>
                </a:solidFill>
              </a:rPr>
              <a:t>Little Bits Lab 2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28600" y="2551113"/>
            <a:ext cx="8763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altLang="en-US" sz="3200" dirty="0"/>
              <a:t> Learn electronic circuit operation and connections. </a:t>
            </a:r>
          </a:p>
          <a:p>
            <a:r>
              <a:rPr lang="en-US" altLang="en-US" sz="32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altLang="en-US" sz="3200" dirty="0"/>
              <a:t> Utilize Little Bits kits to learn circuit operation and control. </a:t>
            </a:r>
          </a:p>
        </p:txBody>
      </p:sp>
    </p:spTree>
  </p:cSld>
  <p:clrMapOvr>
    <a:masterClrMapping/>
  </p:clrMapOvr>
  <p:transition advTm="6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Report Success Level in Canvas:  If possible submit photos of Little Bit Project.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F726C9-13DA-483D-BF2B-6E4D650C4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37" y="2133600"/>
            <a:ext cx="6638925" cy="461010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/>
              <a:t>Do today’s Starter Quiz!</a:t>
            </a:r>
            <a:br>
              <a:rPr lang="en-US" altLang="en-US"/>
            </a:br>
            <a:r>
              <a:rPr lang="en-US" altLang="en-US"/>
              <a:t>(in Canvas)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Little Bits Labs</a:t>
            </a:r>
            <a:br>
              <a:rPr lang="en-US" altLang="en-US" sz="5400" dirty="0">
                <a:solidFill>
                  <a:srgbClr val="FF0000"/>
                </a:solidFill>
              </a:rPr>
            </a:br>
            <a:r>
              <a:rPr lang="en-US" altLang="en-US" sz="4000" dirty="0"/>
              <a:t>Little Bits Lab 2: Projects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7B4A19-E884-4640-8EE7-97CED1643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0"/>
            <a:ext cx="6019800" cy="328612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Step 1: Tutorial Video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4000" dirty="0"/>
              <a:t>Little Bits Lab 2: Projects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12A6EB-19E1-4B50-A760-4590A663D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37" y="2133600"/>
            <a:ext cx="6638925" cy="461010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Today’s Task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dirty="0"/>
              <a:t>Learn –connect Little Bits circuit pieces to create a project from project items located in reference manual. 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 advTm="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Work with a partner</a:t>
            </a:r>
            <a:br>
              <a:rPr lang="en-US" altLang="en-US" dirty="0"/>
            </a:br>
            <a:r>
              <a:rPr lang="en-US" altLang="en-US" dirty="0"/>
              <a:t>Obtain Supplies</a:t>
            </a:r>
            <a:br>
              <a:rPr lang="en-US" altLang="en-US" dirty="0"/>
            </a:br>
            <a:r>
              <a:rPr lang="en-US" altLang="en-US" dirty="0"/>
              <a:t>Little Bit pieces from kit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6F7C0E-9D96-4932-959C-FC14F252D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19400"/>
            <a:ext cx="7934325" cy="277177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Step 1: Download reference manual in Canvas (on lab PC)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E270F1-7E09-4D73-BA99-FA2753652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1885950"/>
            <a:ext cx="6724650" cy="474345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Step 2: Little Bits part reference (Pages 5-9)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6FBD45-46D6-4021-A14A-FD53A6D1D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828800"/>
            <a:ext cx="8458200" cy="19114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70F592-0AAC-42EA-B7C7-AD1254AC8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267200"/>
            <a:ext cx="8458200" cy="163849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0000"/>
                </a:solidFill>
              </a:rPr>
              <a:t>Practice Building Little Bits</a:t>
            </a:r>
            <a:br>
              <a:rPr lang="en-US" altLang="en-US" sz="3200" dirty="0"/>
            </a:br>
            <a:r>
              <a:rPr lang="en-US" altLang="en-US" sz="3200" dirty="0"/>
              <a:t>Task: Select and build a project from manual</a:t>
            </a:r>
            <a:br>
              <a:rPr lang="en-US" altLang="en-US" sz="3200" dirty="0"/>
            </a:br>
            <a:r>
              <a:rPr lang="en-US" altLang="en-US" sz="3200" dirty="0"/>
              <a:t>(pages 13-34)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8D6DC2-B860-428C-8358-69E8701CB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0"/>
            <a:ext cx="8001000" cy="2670048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90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Little Bits Lab 2</vt:lpstr>
      <vt:lpstr>Do today’s Starter Quiz! (in Canvas)</vt:lpstr>
      <vt:lpstr>Little Bits Labs Little Bits Lab 2: Projects</vt:lpstr>
      <vt:lpstr>Step 1: Tutorial Video Little Bits Lab 2: Projects</vt:lpstr>
      <vt:lpstr>Today’s Task Learn –connect Little Bits circuit pieces to create a project from project items located in reference manual.  </vt:lpstr>
      <vt:lpstr>Work with a partner Obtain Supplies Little Bit pieces from kit</vt:lpstr>
      <vt:lpstr>Step 1: Download reference manual in Canvas (on lab PC)</vt:lpstr>
      <vt:lpstr>Step 2: Little Bits part reference (Pages 5-9)</vt:lpstr>
      <vt:lpstr>Practice Building Little Bits Task: Select and build a project from manual (pages 13-34)</vt:lpstr>
      <vt:lpstr>Report Success Level in Canvas:  If possible submit photos of Little Bit Project.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 Style MP3 Player</dc:title>
  <dc:creator>Windows User</dc:creator>
  <cp:lastModifiedBy>Watson, Scott</cp:lastModifiedBy>
  <cp:revision>39</cp:revision>
  <dcterms:created xsi:type="dcterms:W3CDTF">2013-11-25T16:30:06Z</dcterms:created>
  <dcterms:modified xsi:type="dcterms:W3CDTF">2018-10-11T14:34:50Z</dcterms:modified>
</cp:coreProperties>
</file>