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3" r:id="rId4"/>
    <p:sldId id="279" r:id="rId5"/>
    <p:sldId id="284" r:id="rId6"/>
    <p:sldId id="285" r:id="rId7"/>
    <p:sldId id="286" r:id="rId8"/>
    <p:sldId id="287" r:id="rId9"/>
    <p:sldId id="290" r:id="rId10"/>
    <p:sldId id="291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Little Bits </a:t>
            </a:r>
            <a:r>
              <a:rPr lang="en-US" altLang="en-US" sz="6600" dirty="0">
                <a:solidFill>
                  <a:srgbClr val="FF0000"/>
                </a:solidFill>
              </a:rPr>
              <a:t>Lab 3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200" dirty="0"/>
              <a:t> Learn electronic circuit operation and connections. </a:t>
            </a:r>
          </a:p>
          <a:p>
            <a:r>
              <a:rPr lang="en-US" altLang="en-US" sz="32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200" dirty="0"/>
              <a:t> Utilize Little Bits kits to learn circuit operation and control. 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Step 4: Browse through the thousands of projects listed and choose one to build.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5649A1-3136-4FFA-B52D-0FACDD699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2209800"/>
            <a:ext cx="8001000" cy="42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26717"/>
      </p:ext>
    </p:extLst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Report Success Level in Canvas:  If possible submit photos of Little Bit project.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493A6A-A32D-44C6-943D-0CE0C81BE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885" y="2057400"/>
            <a:ext cx="6052230" cy="48006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7630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Little Bits Labs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3200" dirty="0"/>
              <a:t>Little Bits Lab 3: App Controlled Invention Projects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7B4A19-E884-4640-8EE7-97CED1643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62200"/>
            <a:ext cx="6019800" cy="328612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Step 1: Tutorial Video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/>
              <a:t>Little Bits Lab 3: App controlled</a:t>
            </a:r>
            <a:br>
              <a:rPr lang="en-US" altLang="en-US" sz="4000" dirty="0"/>
            </a:br>
            <a:r>
              <a:rPr lang="en-US" altLang="en-US" sz="4000" dirty="0"/>
              <a:t>Invention Projects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6348CD-264F-4810-94E0-B796FC2A4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885" y="2057400"/>
            <a:ext cx="6052230" cy="48006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Learn – Build a Little Bits circuit project from web-site collection. 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/>
              <a:t>Obtain Supplies</a:t>
            </a:r>
            <a:br>
              <a:rPr lang="en-US" altLang="en-US" dirty="0"/>
            </a:br>
            <a:r>
              <a:rPr lang="en-US" altLang="en-US" dirty="0"/>
              <a:t>Little Bit pieces from kit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6F7C0E-9D96-4932-959C-FC14F252D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7934325" cy="277177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Step 1: Download reference manual in Canvas (on lab PC)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BA2207-D3F9-4AFC-95DF-DF4E16AD6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28800"/>
            <a:ext cx="6334125" cy="4329112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Step 2: Little Bits part reference (Pages 5-9)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FBD45-46D6-4021-A14A-FD53A6D1D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828800"/>
            <a:ext cx="8458200" cy="19114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70F592-0AAC-42EA-B7C7-AD1254AC8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267200"/>
            <a:ext cx="8458200" cy="163849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Step 3: Go to Little Bits Project collection web-site.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45CF80-2620-4717-A2CB-A7127E095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2007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00789"/>
      </p:ext>
    </p:extLst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113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Little Bits Lab 3</vt:lpstr>
      <vt:lpstr>Do today’s Starter Quiz! (in Canvas)</vt:lpstr>
      <vt:lpstr>Little Bits Labs Little Bits Lab 3: App Controlled Invention Projects</vt:lpstr>
      <vt:lpstr>Step 1: Tutorial Video Little Bits Lab 3: App controlled Invention Projects</vt:lpstr>
      <vt:lpstr>Today’s Task Learn – Build a Little Bits circuit project from web-site collection.  </vt:lpstr>
      <vt:lpstr>Work with a partner Obtain Supplies Little Bit pieces from kit</vt:lpstr>
      <vt:lpstr>Step 1: Download reference manual in Canvas (on lab PC)</vt:lpstr>
      <vt:lpstr>Step 2: Little Bits part reference (Pages 5-9)</vt:lpstr>
      <vt:lpstr>Step 3: Go to Little Bits Project collection web-site. </vt:lpstr>
      <vt:lpstr>Step 4: Browse through the thousands of projects listed and choose one to build. </vt:lpstr>
      <vt:lpstr>Report Success Level in Canvas:  If possible submit photos of Little Bit project.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34</cp:revision>
  <dcterms:created xsi:type="dcterms:W3CDTF">2013-11-25T16:30:06Z</dcterms:created>
  <dcterms:modified xsi:type="dcterms:W3CDTF">2018-10-11T14:31:53Z</dcterms:modified>
</cp:coreProperties>
</file>