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335" r:id="rId5"/>
    <p:sldId id="336" r:id="rId6"/>
    <p:sldId id="337" r:id="rId7"/>
    <p:sldId id="340" r:id="rId8"/>
    <p:sldId id="341" r:id="rId9"/>
    <p:sldId id="342" r:id="rId10"/>
    <p:sldId id="315" r:id="rId11"/>
    <p:sldId id="302" r:id="rId12"/>
    <p:sldId id="320" r:id="rId13"/>
    <p:sldId id="303" r:id="rId14"/>
    <p:sldId id="304" r:id="rId15"/>
    <p:sldId id="321" r:id="rId16"/>
    <p:sldId id="305" r:id="rId17"/>
    <p:sldId id="306" r:id="rId18"/>
    <p:sldId id="322" r:id="rId19"/>
    <p:sldId id="325" r:id="rId20"/>
    <p:sldId id="326" r:id="rId21"/>
    <p:sldId id="333" r:id="rId22"/>
    <p:sldId id="327" r:id="rId23"/>
    <p:sldId id="328" r:id="rId24"/>
    <p:sldId id="329" r:id="rId25"/>
    <p:sldId id="331" r:id="rId26"/>
    <p:sldId id="332" r:id="rId27"/>
    <p:sldId id="316" r:id="rId28"/>
    <p:sldId id="317" r:id="rId29"/>
    <p:sldId id="31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8" d="100"/>
          <a:sy n="108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25E44-0D97-4EFF-BE11-1BF80E046832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FFA2C-3DF9-4738-A4DA-075E07BA6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4370A-1B45-4537-B7FC-924FEED1E4A7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C19C2-D888-45C4-A1D2-37BD05E54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6F547-FA1C-4FF8-968F-2B23C9D99F64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74047-D699-47DC-A422-AF5B35324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44392-36F3-4C87-9890-AC899A4CBA74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219C7-91DE-4CDF-88FA-48808FFC0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EDFFC-81BD-4215-8B14-360555AAA2DC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C0ABE-8CF4-4C7A-9C29-9D3355D2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6064-7671-4CC0-B49A-5FFBD2F077B9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BD6EF-0564-48E5-B48B-2BE7B2CFC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6FCE9-5F2C-4C79-BB96-AFD4CD1AE1D1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7EBEF-1B28-4DC4-AB8A-728C0F879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E0D79-B712-4BA4-8BC9-3B6584BE285B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DE84A-4202-4132-B391-4DDA1551E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BD76A-DAAF-44BF-8AB9-9BC4114F8FAF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9B4CF-D9BB-4BDB-93E5-C1F5E9FEF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35101-25C3-450C-A54F-FA4000BD7F62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9B346-2AAE-452A-B416-4616F5B7F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99D9-E6A1-4CAC-86BE-FBF8AACFA915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E631D-6B08-41C1-BA4D-A5F023D23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4F4391-CA85-43E7-89DE-91A7CC310D39}" type="datetimeFigureOut">
              <a:rPr lang="en-US"/>
              <a:pPr>
                <a:defRPr/>
              </a:pPr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E32A07-E0FC-4F85-AC46-048A4F1F2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err="1"/>
              <a:t>Choregraphe</a:t>
            </a:r>
            <a:r>
              <a:rPr lang="en-US" dirty="0"/>
              <a:t> Lab </a:t>
            </a:r>
            <a:br>
              <a:rPr lang="en-US" dirty="0"/>
            </a:br>
            <a:r>
              <a:rPr lang="en-US" dirty="0"/>
              <a:t>“Emotion Detection Apps”</a:t>
            </a:r>
            <a:br>
              <a:rPr lang="en-US" dirty="0"/>
            </a:br>
            <a:r>
              <a:rPr lang="en-US" dirty="0"/>
              <a:t>NAO Robot Programming</a:t>
            </a:r>
          </a:p>
        </p:txBody>
      </p:sp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63550" y="2362200"/>
            <a:ext cx="8458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sz="3200" dirty="0"/>
              <a:t> Learn how to create a NAO Robot program where the robot analyzes a person's emotions.</a:t>
            </a:r>
          </a:p>
          <a:p>
            <a:r>
              <a:rPr lang="en-US" sz="32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sz="3200" dirty="0"/>
              <a:t> Utilize </a:t>
            </a:r>
            <a:r>
              <a:rPr lang="en-US" sz="3200" dirty="0" err="1"/>
              <a:t>Choregraphe</a:t>
            </a:r>
            <a:r>
              <a:rPr lang="en-US" sz="3200" dirty="0"/>
              <a:t> to create a NAO Robot program that determines a emotion-mood and what happens based on the emotion detected.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152400" y="6858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/>
              <a:t>click “Cancel” if Windows Security Alert appears.</a:t>
            </a:r>
            <a:br>
              <a:rPr lang="en-US" dirty="0"/>
            </a:br>
            <a:r>
              <a:rPr lang="en-US" dirty="0"/>
              <a:t>(Normally around 7 of these appear)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257" y="2743200"/>
            <a:ext cx="51435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34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86868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Select  “New Project” and title project “Emotion Detection”. </a:t>
            </a:r>
          </a:p>
        </p:txBody>
      </p:sp>
      <p:pic>
        <p:nvPicPr>
          <p:cNvPr id="2150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8025" y="3200400"/>
            <a:ext cx="24955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8686800" cy="838200"/>
          </a:xfrm>
        </p:spPr>
        <p:txBody>
          <a:bodyPr/>
          <a:lstStyle/>
          <a:p>
            <a:pPr eaLnBrk="1" hangingPunct="1"/>
            <a:r>
              <a:rPr lang="en-US" sz="3600" dirty="0" err="1"/>
              <a:t>Choregraphe</a:t>
            </a:r>
            <a:r>
              <a:rPr lang="en-US" sz="3600" dirty="0"/>
              <a:t> Blocks required  to complete this assignment are shown below.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28F853-BCDD-4EF0-811D-11FE3FCF3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42365"/>
            <a:ext cx="7620000" cy="395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58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6868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Drag “Sit down” into main screen bottom left side “Box Libraries”, “Movement”, “Postures”, “Sit down”.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38400"/>
            <a:ext cx="5791200" cy="38260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152400" y="12954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/>
              <a:t>Now drag “Face Detection” and “Face Tracker” in from “Box Libraries”, “Vision”, Human Detection located in lower left corner.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644" y="3124200"/>
            <a:ext cx="5053356" cy="37501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/>
              <a:t>Now drag “Say” in from “Box Libraries”, “Speech”, Creation located in lower left corner.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6629400" cy="480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962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/>
              <a:t>Now click at direction arrows and connect first 4 blocks as shown below.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898B94-A12C-4FDD-837F-69FB08960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2466976"/>
            <a:ext cx="7514479" cy="38576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ctrTitle"/>
          </p:nvPr>
        </p:nvSpPr>
        <p:spPr>
          <a:xfrm>
            <a:off x="304800" y="1219200"/>
            <a:ext cx="86868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Click on the wrench symbol on Say block and change text to robot introducing itself.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429000"/>
            <a:ext cx="2990850" cy="28860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/>
              <a:t>Now drag “Log” in from “Box Libraries”, “Programming”, “Tools” located in lower left corner.  Connect Log to output of “say”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200400"/>
            <a:ext cx="2728913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1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/>
              <a:t>Now drag in a “Get expression” block from “Box Libraries, Sensing, Human Understanding”.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B44B96-6C02-4354-98ED-A1C62BA3D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276600"/>
            <a:ext cx="21907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err="1"/>
              <a:t>Choregraphe</a:t>
            </a:r>
            <a:r>
              <a:rPr lang="en-US" dirty="0"/>
              <a:t> Lab</a:t>
            </a:r>
            <a:br>
              <a:rPr lang="en-US" dirty="0"/>
            </a:br>
            <a:r>
              <a:rPr lang="en-US" dirty="0"/>
              <a:t>“Emotion Detections”</a:t>
            </a:r>
            <a:br>
              <a:rPr lang="en-US" dirty="0"/>
            </a:br>
            <a:r>
              <a:rPr lang="en-US" dirty="0"/>
              <a:t>Nao Robot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Utah Robotics 1 </a:t>
            </a:r>
            <a:r>
              <a:rPr lang="en-US" sz="2400"/>
              <a:t>Standard 3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Common Core High School Algebra Reasoning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Common Core High School Interpreting Functions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/>
              <a:t>Now drag in a “Say” block and Say text” block from “Box Libraries, Speech, Creation”.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4917C9-E70C-4875-9A22-65517B40A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12" y="2819400"/>
            <a:ext cx="18573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6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/>
              <a:t>Now drag in a “Log” block “Box Libraries, Programming, Tools”.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C46D92-04E8-4FED-9632-DA8ED8941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694" y="2514600"/>
            <a:ext cx="4686612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0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/>
              <a:t>Now connect each of the  blocks to together to form the starting position, introduction, facial detection, facial tracking, get expression sequence with a log attached to get expression.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026212-34A4-44F1-8E96-E8356A4F7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000500"/>
            <a:ext cx="84867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86868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One at a time click on the wrench symbol of the blocks and change the blocks displayed text to what the block is actually doing.  Example for get expression – looking for smile, anger, etc.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886200"/>
            <a:ext cx="29337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24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6868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Click on Get Expression block wrench symbol and select emotion (or emotions) you want the robot to monitor for.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8F148B-57A0-4D78-9BBB-2E089741C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887" y="2209800"/>
            <a:ext cx="408622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01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6868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Now you have to determine what you want the robot to do when it detects the emotion(s) specified.  (Example send e-mail)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0CC2D0-0AE4-44BE-8A90-4FA1FFDEB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881" y="2362200"/>
            <a:ext cx="3424237" cy="401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51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119062" y="1066800"/>
            <a:ext cx="86868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Connect the blocks you want to do when the robot detects emotion and attach them in sequence desired to Get Expression right (output) connection point. </a:t>
            </a:r>
            <a:br>
              <a:rPr lang="en-US" sz="3600" dirty="0"/>
            </a:br>
            <a:r>
              <a:rPr lang="en-US" sz="3600" dirty="0"/>
              <a:t>Example Joke Telling to get a smile.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4116231-5721-4711-9050-13F61EE1B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276600"/>
            <a:ext cx="5572125" cy="328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34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dirty="0">
                <a:solidFill>
                  <a:schemeClr val="tx2"/>
                </a:solidFill>
              </a:rPr>
            </a:br>
            <a:r>
              <a:rPr lang="en-US" altLang="en-US" sz="3600" dirty="0">
                <a:solidFill>
                  <a:schemeClr val="tx2"/>
                </a:solidFill>
              </a:rPr>
              <a:t>Screen Captures</a:t>
            </a:r>
            <a:br>
              <a:rPr lang="en-US" altLang="en-US" sz="3600" dirty="0">
                <a:solidFill>
                  <a:schemeClr val="tx2"/>
                </a:solidFill>
              </a:rPr>
            </a:br>
            <a:r>
              <a:rPr lang="en-US" altLang="en-US" sz="3600" dirty="0">
                <a:solidFill>
                  <a:srgbClr val="FF0000"/>
                </a:solidFill>
              </a:rPr>
              <a:t>Windows Snipping Tool (All Apps, Windows Accessories, Snipping Tool)</a:t>
            </a:r>
          </a:p>
        </p:txBody>
      </p:sp>
      <p:pic>
        <p:nvPicPr>
          <p:cNvPr id="21507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32734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85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Select File, Save As, and use</a:t>
            </a:r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Emotion Detect </a:t>
            </a:r>
            <a:r>
              <a:rPr lang="en-US" altLang="en-US" dirty="0"/>
              <a:t>as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419462-E4E8-421E-B976-29ACC17FE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33600"/>
            <a:ext cx="7924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75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304798" y="1143000"/>
            <a:ext cx="8686800" cy="8382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Submit screen capture file in Canvas “</a:t>
            </a:r>
            <a:br>
              <a:rPr lang="en-US" altLang="en-US" sz="4000" dirty="0"/>
            </a:br>
            <a:endParaRPr lang="en-US" altLang="en-US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4FAD35-CE8A-481A-A0BB-EECA5973C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12" y="2438400"/>
            <a:ext cx="681037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9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/>
              <a:t>Do today’s Starter Quiz!</a:t>
            </a:r>
            <a:br>
              <a:rPr lang="en-US" altLang="en-US"/>
            </a:br>
            <a:r>
              <a:rPr lang="en-US" altLang="en-US"/>
              <a:t>(in Canvas)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 dirty="0"/>
              <a:t>NAO Robots-Programming Module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DCC54C-A234-4B1A-932B-D7EFEDC95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905000"/>
            <a:ext cx="612457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5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 dirty="0"/>
              <a:t>Watch Tutorial Video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E30D7D-033E-40F7-AF2F-B1803D01F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275" y="1752600"/>
            <a:ext cx="6791325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30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/>
              <a:t>select desktop or menu “</a:t>
            </a:r>
            <a:r>
              <a:rPr lang="en-US" dirty="0" err="1"/>
              <a:t>Choregraphe</a:t>
            </a:r>
            <a:r>
              <a:rPr lang="en-US" dirty="0"/>
              <a:t>”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6726AC-E1FE-4D7F-8376-8BA8E38D6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610" y="1965338"/>
            <a:ext cx="2031815" cy="266071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7DC18C-AD15-4E0E-9780-65C1CCAC2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965338"/>
            <a:ext cx="4029075" cy="26607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/>
              <a:t>“Click on Edit and Then Preferences”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B499A5-5CCF-498C-AF8C-DD26782B5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362" y="1509376"/>
            <a:ext cx="6528237" cy="382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7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/>
              <a:t>Click on Virtual Robot Tab and select “NAO H25 (V6)” from Robot Model drop down menu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1E299E-C78A-4EE7-A2BE-DC02CCB16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581400"/>
            <a:ext cx="5959968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7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152400" y="685800"/>
            <a:ext cx="86868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click “Connection and then Connect to virtual robot” .  It may take several moments for this step to complete.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52E9D3-E6B1-4BFF-8D8C-990B531A3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430245"/>
            <a:ext cx="6657975" cy="371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4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520</Words>
  <Application>Microsoft Office PowerPoint</Application>
  <PresentationFormat>On-screen Show (4:3)</PresentationFormat>
  <Paragraphs>36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Choregraphe Lab  “Emotion Detection Apps” NAO Robot Programming</vt:lpstr>
      <vt:lpstr>Choregraphe Lab “Emotion Detections” Nao Robot Programming</vt:lpstr>
      <vt:lpstr>Do today’s Starter Quiz! (in Canvas)</vt:lpstr>
      <vt:lpstr>NAO Robots-Programming Module</vt:lpstr>
      <vt:lpstr>Watch Tutorial Video</vt:lpstr>
      <vt:lpstr>select desktop or menu “Choregraphe”</vt:lpstr>
      <vt:lpstr>“Click on Edit and Then Preferences”</vt:lpstr>
      <vt:lpstr>Click on Virtual Robot Tab and select “NAO H25 (V6)” from Robot Model drop down menu</vt:lpstr>
      <vt:lpstr>click “Connection and then Connect to virtual robot” .  It may take several moments for this step to complete. </vt:lpstr>
      <vt:lpstr>click “Cancel” if Windows Security Alert appears. (Normally around 7 of these appear) </vt:lpstr>
      <vt:lpstr>Select  “New Project” and title project “Emotion Detection”. </vt:lpstr>
      <vt:lpstr>Choregraphe Blocks required  to complete this assignment are shown below. </vt:lpstr>
      <vt:lpstr>Drag “Sit down” into main screen bottom left side “Box Libraries”, “Movement”, “Postures”, “Sit down”.</vt:lpstr>
      <vt:lpstr>Now drag “Face Detection” and “Face Tracker” in from “Box Libraries”, “Vision”, Human Detection located in lower left corner. </vt:lpstr>
      <vt:lpstr>Now drag “Say” in from “Box Libraries”, “Speech”, Creation located in lower left corner. </vt:lpstr>
      <vt:lpstr>Now click at direction arrows and connect first 4 blocks as shown below. </vt:lpstr>
      <vt:lpstr>Click on the wrench symbol on Say block and change text to robot introducing itself. </vt:lpstr>
      <vt:lpstr>Now drag “Log” in from “Box Libraries”, “Programming”, “Tools” located in lower left corner.  Connect Log to output of “say” </vt:lpstr>
      <vt:lpstr>Now drag in a “Get expression” block from “Box Libraries, Sensing, Human Understanding”.</vt:lpstr>
      <vt:lpstr>Now drag in a “Say” block and Say text” block from “Box Libraries, Speech, Creation”.</vt:lpstr>
      <vt:lpstr>Now drag in a “Log” block “Box Libraries, Programming, Tools”.</vt:lpstr>
      <vt:lpstr>Now connect each of the  blocks to together to form the starting position, introduction, facial detection, facial tracking, get expression sequence with a log attached to get expression. </vt:lpstr>
      <vt:lpstr>One at a time click on the wrench symbol of the blocks and change the blocks displayed text to what the block is actually doing.  Example for get expression – looking for smile, anger, etc. </vt:lpstr>
      <vt:lpstr>Click on Get Expression block wrench symbol and select emotion (or emotions) you want the robot to monitor for. </vt:lpstr>
      <vt:lpstr>Now you have to determine what you want the robot to do when it detects the emotion(s) specified.  (Example send e-mail)</vt:lpstr>
      <vt:lpstr>Connect the blocks you want to do when the robot detects emotion and attach them in sequence desired to Get Expression right (output) connection point.  Example Joke Telling to get a smile.</vt:lpstr>
      <vt:lpstr> Screen Captures Windows Snipping Tool (All Apps, Windows Accessories, Snipping Tool)</vt:lpstr>
      <vt:lpstr>Select File, Save As, and use Emotion Detect as title</vt:lpstr>
      <vt:lpstr>Submit screen capture file in Canvas “ </vt:lpstr>
    </vt:vector>
  </TitlesOfParts>
  <Company>Granite Schools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as Mathematics</dc:title>
  <dc:creator>Scott S. Watson</dc:creator>
  <cp:lastModifiedBy>Watson, Scott</cp:lastModifiedBy>
  <cp:revision>85</cp:revision>
  <dcterms:created xsi:type="dcterms:W3CDTF">2010-12-14T20:57:40Z</dcterms:created>
  <dcterms:modified xsi:type="dcterms:W3CDTF">2019-11-20T17:13:45Z</dcterms:modified>
</cp:coreProperties>
</file>