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23" r:id="rId4"/>
    <p:sldId id="310" r:id="rId5"/>
    <p:sldId id="321" r:id="rId6"/>
    <p:sldId id="322" r:id="rId7"/>
    <p:sldId id="281" r:id="rId8"/>
    <p:sldId id="298" r:id="rId9"/>
    <p:sldId id="299" r:id="rId10"/>
    <p:sldId id="300" r:id="rId11"/>
    <p:sldId id="301" r:id="rId12"/>
    <p:sldId id="302" r:id="rId13"/>
    <p:sldId id="304" r:id="rId14"/>
    <p:sldId id="306" r:id="rId15"/>
    <p:sldId id="307" r:id="rId16"/>
    <p:sldId id="311" r:id="rId17"/>
    <p:sldId id="308" r:id="rId18"/>
    <p:sldId id="317" r:id="rId19"/>
    <p:sldId id="312" r:id="rId20"/>
    <p:sldId id="314" r:id="rId21"/>
    <p:sldId id="313" r:id="rId22"/>
    <p:sldId id="318" r:id="rId23"/>
    <p:sldId id="319" r:id="rId24"/>
    <p:sldId id="32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B607C-4E64-44F9-AEBE-FB5ED3100FBC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0F79D-F477-400A-878A-609F966C1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14AC-E4FB-461D-8AD5-31C8011F79D6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0CA2-EB28-4769-8C1F-1CDC9CDBA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7168-8DED-4500-AB56-4C14A9208FE6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7DB1-1A0E-4CB2-859D-9BA26E6C9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B027-BC40-48E4-BA4F-7265107990A6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4811-ABAA-4138-ADCE-7EE55EFA0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5B57-7154-4EA5-B8B9-4F93F2640AEC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66C1-697C-4960-A470-E3F125AB0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1534-0B7F-4724-90BF-57D72831AB8E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441B-56C0-4C48-94EA-2D37BE72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8F64-357C-4B3B-AC5F-B9AA2F0BCB77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BCC01-F313-4944-91E9-4CF9B1345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EE0D-1BD6-40EB-B69A-96BAFA9D60A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4853-BDAB-45D7-8936-C1AEF1D00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F5C7-CB5C-4112-B08E-2C86705631B9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E5BFE-DA2F-42C3-8E30-E83AAA208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4C1A-92B3-487F-B60D-5FB1718E29D9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54A2-DFEA-4ECF-9744-D9123DA76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A4FE-48BA-4FC1-9045-70AE0904D201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0B12-B928-40D8-87BC-D074FE578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05CCFA-F5AA-47C5-9E81-589BD871DEAA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A52CEC-F16A-4861-9A45-3EDE1DA31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Alice Lab 5</a:t>
            </a:r>
            <a:br>
              <a:rPr lang="en-US" dirty="0"/>
            </a:br>
            <a:r>
              <a:rPr lang="en-US" dirty="0"/>
              <a:t>Giving Music Videos a professional appearance</a:t>
            </a:r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63550" y="2362200"/>
            <a:ext cx="8458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>
                <a:solidFill>
                  <a:srgbClr val="00B050"/>
                </a:solidFill>
              </a:rPr>
              <a:t>Content-Objective:</a:t>
            </a:r>
          </a:p>
          <a:p>
            <a:r>
              <a:rPr lang="en-US" sz="3200"/>
              <a:t> Learn integration of video “camera” and screen objects to give a professionally made appearance. </a:t>
            </a:r>
          </a:p>
          <a:p>
            <a:r>
              <a:rPr lang="en-US" sz="3200" u="sng">
                <a:solidFill>
                  <a:srgbClr val="00B050"/>
                </a:solidFill>
              </a:rPr>
              <a:t>Language-Objective:</a:t>
            </a:r>
          </a:p>
          <a:p>
            <a:r>
              <a:rPr lang="en-US" sz="3200"/>
              <a:t> Utilize Alice JAVA animation creation program Set-Vehicle and “do in order” code options to create sophisticated music videos.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4: “click on Setup Scene”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1905000"/>
            <a:ext cx="563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5: “Scene setup window”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6350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/>
              <a:t>Step 6: Select multiple “Biped” class objects and then drag objects into background. Click “ok” to set in place.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572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7: After objects (actors) are in place Click on “Edit Code” button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438400"/>
            <a:ext cx="5708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8: Locate down arrow by “This” and select the actor you placed in the screen.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7883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9: Locate My First Method area to code action. </a:t>
            </a:r>
          </a:p>
        </p:txBody>
      </p:sp>
      <p:pic>
        <p:nvPicPr>
          <p:cNvPr id="2457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657600"/>
            <a:ext cx="6694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Step 10: Use “DoTogether” to create a music video where action happens while music is played.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38400"/>
            <a:ext cx="7289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11: Add setVehicle command to have camera follow a screen object like a professionally made video would do. </a:t>
            </a: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0"/>
            <a:ext cx="73548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173038" y="14478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12: If you want to have the camera fly around the characters use an object near center of action and have that object turn for entire video. </a:t>
            </a:r>
          </a:p>
        </p:txBody>
      </p:sp>
      <p:pic>
        <p:nvPicPr>
          <p:cNvPr id="2765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038600"/>
            <a:ext cx="73548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Step 12: Use “do in order” option within Do together music loop to have items perform actions sequentially. </a:t>
            </a: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5381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Alice Lab 5</a:t>
            </a:r>
            <a:br>
              <a:rPr lang="en-US"/>
            </a:br>
            <a:r>
              <a:rPr lang="en-US"/>
              <a:t>JAVA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Utah Robotics 1 </a:t>
            </a:r>
            <a:r>
              <a:rPr lang="en-US" sz="2400"/>
              <a:t>Standard 3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Algebra Reasoning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Interpreting Functions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Example code.  The characters and audience both get “dizzy”</a:t>
            </a:r>
          </a:p>
        </p:txBody>
      </p:sp>
      <p:pic>
        <p:nvPicPr>
          <p:cNvPr id="2969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5381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304800" y="2895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0000"/>
                </a:solidFill>
              </a:rPr>
              <a:t>Assignment:  Create a more professional music video using the “do in order” within the “Do together” option Use a character as a camera “set vehicle” reference to make video appear more professional.  Show completed animation to instructor. </a:t>
            </a:r>
            <a:br>
              <a:rPr lang="en-US" sz="4000"/>
            </a:br>
            <a:r>
              <a:rPr lang="en-US" sz="4000">
                <a:solidFill>
                  <a:srgbClr val="00B050"/>
                </a:solidFill>
              </a:rPr>
              <a:t>Note:  In Robotics the actions in this exercise would be used to integrate autonomous and manual control.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Capturing Program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sz="3600" dirty="0">
                <a:solidFill>
                  <a:srgbClr val="FF0000"/>
                </a:solidFill>
              </a:rPr>
              <a:t>Windows Snipping Tool (All Apps, Windows Accessories, Snipping Tool)</a:t>
            </a: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273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7218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Use Windows Snipping Tool to capture image of your Alice scene and submit capture file for credit in Canvas.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2674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4075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Alice: Lab 5 Submission Link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477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071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259942"/>
            <a:ext cx="4038600" cy="1209675"/>
          </a:xfrm>
          <a:ln w="6350">
            <a:solidFill>
              <a:schemeClr val="tx1"/>
            </a:solidFill>
          </a:ln>
        </p:spPr>
        <p:txBody>
          <a:bodyPr numCol="1" spcCol="91440">
            <a:normAutofit/>
          </a:bodyPr>
          <a:lstStyle/>
          <a:p>
            <a:r>
              <a:rPr lang="en-US" sz="2400" b="1" dirty="0"/>
              <a:t>Learn basics of Java coding in block format</a:t>
            </a:r>
            <a:br>
              <a:rPr lang="en-US" sz="1600" b="1" dirty="0"/>
            </a:br>
            <a:endParaRPr lang="en-US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3962400" cy="3962400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STARTER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Canvas: Starter Quiz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52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Alice Lab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76800" y="914400"/>
            <a:ext cx="3962400" cy="396240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u="sng" dirty="0">
                <a:solidFill>
                  <a:srgbClr val="00B050"/>
                </a:solidFill>
              </a:rPr>
              <a:t>TODAY’S AGENDA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STARTER assignment.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Alice Demo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(professional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appearance)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200" noProof="0" dirty="0"/>
              <a:t>Canvas: Alice </a:t>
            </a:r>
            <a:r>
              <a:rPr lang="en-US" sz="3200" noProof="0"/>
              <a:t>Lab 5. </a:t>
            </a:r>
            <a:endParaRPr lang="en-US" sz="3200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81B0C-E021-4AAD-B1F4-E17FBD3342BE}"/>
              </a:ext>
            </a:extLst>
          </p:cNvPr>
          <p:cNvSpPr txBox="1"/>
          <p:nvPr/>
        </p:nvSpPr>
        <p:spPr>
          <a:xfrm>
            <a:off x="1219200" y="488370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Content Objective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6DCF5-493D-42C2-A954-984DFD60B6EC}"/>
              </a:ext>
            </a:extLst>
          </p:cNvPr>
          <p:cNvSpPr txBox="1"/>
          <p:nvPr/>
        </p:nvSpPr>
        <p:spPr>
          <a:xfrm>
            <a:off x="5715000" y="487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Language Objective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F81798-B1EA-4E40-ABDD-D83CC5106763}"/>
              </a:ext>
            </a:extLst>
          </p:cNvPr>
          <p:cNvSpPr txBox="1">
            <a:spLocks/>
          </p:cNvSpPr>
          <p:nvPr/>
        </p:nvSpPr>
        <p:spPr>
          <a:xfrm>
            <a:off x="4838700" y="5272087"/>
            <a:ext cx="4038600" cy="120967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numCol="1" spcCol="914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600" dirty="0"/>
              <a:t> </a:t>
            </a:r>
            <a:r>
              <a:rPr lang="en-US" altLang="en-US" sz="2800" dirty="0"/>
              <a:t>Use Alice to create Java coded animations. 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/>
              <a:t>Do today’s Starter Quiz!</a:t>
            </a:r>
            <a:br>
              <a:rPr lang="en-US" altLang="en-US"/>
            </a:br>
            <a:r>
              <a:rPr lang="en-US" altLang="en-US"/>
              <a:t>(in Canvas)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8134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 dirty="0"/>
              <a:t>Alice Programming Module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D328B4-60B2-4D11-A57B-E1F9E749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752600"/>
            <a:ext cx="64865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992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 dirty="0"/>
              <a:t>Watch Alice Tutorial Video(s)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BF419-AF64-49C3-BA6B-E0554C04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6400800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68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1: select desktop or menu “Alice”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2757488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743200"/>
            <a:ext cx="4540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2: “Select a background</a:t>
            </a:r>
            <a:br>
              <a:rPr lang="en-US"/>
            </a:br>
            <a:r>
              <a:rPr lang="en-US"/>
              <a:t> (use MARS initially) click on OK”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620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3: “Alice layout screen”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8834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425</Words>
  <Application>Microsoft Office PowerPoint</Application>
  <PresentationFormat>On-screen Show (4:3)</PresentationFormat>
  <Paragraphs>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Alice Lab 5 Giving Music Videos a professional appearance</vt:lpstr>
      <vt:lpstr>Alice Lab 5 JAVA Programming</vt:lpstr>
      <vt:lpstr>Learn basics of Java coding in block format </vt:lpstr>
      <vt:lpstr>Do today’s Starter Quiz! (in Canvas)</vt:lpstr>
      <vt:lpstr>Alice Programming Module</vt:lpstr>
      <vt:lpstr>Watch Alice Tutorial Video(s)</vt:lpstr>
      <vt:lpstr>Step 1: select desktop or menu “Alice”</vt:lpstr>
      <vt:lpstr>Step 2: “Select a background  (use MARS initially) click on OK”</vt:lpstr>
      <vt:lpstr>Step 3: “Alice layout screen”</vt:lpstr>
      <vt:lpstr>Step 4: “click on Setup Scene”</vt:lpstr>
      <vt:lpstr>Step 5: “Scene setup window”</vt:lpstr>
      <vt:lpstr>Step 6: Select multiple “Biped” class objects and then drag objects into background. Click “ok” to set in place.</vt:lpstr>
      <vt:lpstr>Step 7: After objects (actors) are in place Click on “Edit Code” button</vt:lpstr>
      <vt:lpstr>Step 8: Locate down arrow by “This” and select the actor you placed in the screen. </vt:lpstr>
      <vt:lpstr>Step 9: Locate My First Method area to code action. </vt:lpstr>
      <vt:lpstr>Step 10: Use “DoTogether” to create a music video where action happens while music is played. </vt:lpstr>
      <vt:lpstr>Step 11: Add setVehicle command to have camera follow a screen object like a professionally made video would do. </vt:lpstr>
      <vt:lpstr>Step 12: If you want to have the camera fly around the characters use an object near center of action and have that object turn for entire video. </vt:lpstr>
      <vt:lpstr>Step 12: Use “do in order” option within Do together music loop to have items perform actions sequentially. </vt:lpstr>
      <vt:lpstr>Example code.  The characters and audience both get “dizzy”</vt:lpstr>
      <vt:lpstr>Assignment:  Create a more professional music video using the “do in order” within the “Do together” option Use a character as a camera “set vehicle” reference to make video appear more professional.  Show completed animation to instructor.  Note:  In Robotics the actions in this exercise would be used to integrate autonomous and manual control.</vt:lpstr>
      <vt:lpstr>Capturing Program Windows Snipping Tool (All Apps, Windows Accessories, Snipping Tool)</vt:lpstr>
      <vt:lpstr>Use Windows Snipping Tool to capture image of your Alice scene and submit capture file for credit in Canvas.</vt:lpstr>
      <vt:lpstr>Alice: Lab 5 Submission Link</vt:lpstr>
    </vt:vector>
  </TitlesOfParts>
  <Company>Granite Schools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Troubleshooting as Mathematics</dc:title>
  <dc:creator>Scott S. Watson</dc:creator>
  <cp:lastModifiedBy>Watson, Scott</cp:lastModifiedBy>
  <cp:revision>69</cp:revision>
  <dcterms:created xsi:type="dcterms:W3CDTF">2010-12-14T20:57:40Z</dcterms:created>
  <dcterms:modified xsi:type="dcterms:W3CDTF">2019-01-23T19:16:20Z</dcterms:modified>
</cp:coreProperties>
</file>