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10" r:id="rId4"/>
    <p:sldId id="281" r:id="rId5"/>
    <p:sldId id="318" r:id="rId6"/>
    <p:sldId id="32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9B088-7877-46AE-BD71-D8084842E7CE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795B-FE11-45FD-BF06-42349D19E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FFF64-90E6-4270-989E-619F7131CFE4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B7056-80C9-4EE1-A214-197D619E2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6E086-6BCF-4610-A7EB-E33E8395F92F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7F15D-E2A2-42B8-AB8A-8F6DF1779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97C4-398A-4116-BCE8-37962DEAF16F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F227B-A379-4080-9065-D234AB78F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F88CC-E14A-4158-80A6-1AA0E10598D9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7471-871B-4AF6-85D8-93469F477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9334C-A1AF-4520-AC74-CAEBFB87B25E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731F8-B082-4B26-8253-9F3821622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710A6-DADC-4103-9820-5C8D3DDC4466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C71CE-9CB5-4B3E-8B78-3F3EBACB5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5E33B-2889-4B84-A584-DC021DC07CFD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3D68F-A276-4F67-BD38-C0ECD9E71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FED79-EE6D-405C-B34A-48FAF3EDF55C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EE892-2EFD-43EF-A7D7-D3FD36D45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A48A6-C249-4347-9E66-D07BCE4ECF14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CEA5D-A10B-4E23-86D8-CE18D65D2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29C78-3D6D-442D-A9ED-23641700A38C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64103-8893-4437-AB86-DE7E60A20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DCF450-3C3E-4D45-9862-B75A0713389D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94BC94-14A2-44D1-856D-E6C0303B7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Robotics </a:t>
            </a:r>
            <a:r>
              <a:rPr lang="en-US" dirty="0" smtClean="0"/>
              <a:t>Project </a:t>
            </a:r>
            <a:br>
              <a:rPr lang="en-US" dirty="0" smtClean="0"/>
            </a:br>
            <a:r>
              <a:rPr lang="en-US" dirty="0" smtClean="0"/>
              <a:t>Preliminary Submission</a:t>
            </a:r>
          </a:p>
        </p:txBody>
      </p:sp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463550" y="2362200"/>
            <a:ext cx="8458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 dirty="0">
                <a:solidFill>
                  <a:srgbClr val="00B050"/>
                </a:solidFill>
              </a:rPr>
              <a:t>Content-Objective: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Team project workday – Submit team project “main file” for evaluation. </a:t>
            </a:r>
            <a:endParaRPr lang="en-US" sz="3600" dirty="0"/>
          </a:p>
          <a:p>
            <a:r>
              <a:rPr lang="en-US" sz="3600" u="sng" dirty="0">
                <a:solidFill>
                  <a:srgbClr val="00B050"/>
                </a:solidFill>
              </a:rPr>
              <a:t>Language-Objective: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Work on Team Project: Submit the Team project “Main Project file” for evaluation. </a:t>
            </a:r>
            <a:endParaRPr lang="en-US" sz="36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Robotics </a:t>
            </a:r>
            <a:r>
              <a:rPr lang="en-US" dirty="0"/>
              <a:t>Project </a:t>
            </a:r>
            <a:br>
              <a:rPr lang="en-US" dirty="0"/>
            </a:br>
            <a:r>
              <a:rPr lang="en-US" dirty="0"/>
              <a:t>Preliminary Submission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Utah Robotics 1 </a:t>
            </a:r>
            <a:r>
              <a:rPr lang="en-US" sz="2400" smtClean="0"/>
              <a:t>Standard 3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Common Core High School Algebra Reasoning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Common Core High School Interpreting Functions</a:t>
            </a:r>
            <a:endParaRPr lang="en-US" sz="24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65138" y="152400"/>
            <a:ext cx="8229600" cy="1676400"/>
          </a:xfrm>
        </p:spPr>
        <p:txBody>
          <a:bodyPr/>
          <a:lstStyle/>
          <a:p>
            <a:r>
              <a:rPr lang="en-US" altLang="en-US" smtClean="0"/>
              <a:t>Do today’s Starter Quiz!</a:t>
            </a:r>
            <a:br>
              <a:rPr lang="en-US" altLang="en-US" smtClean="0"/>
            </a:br>
            <a:r>
              <a:rPr lang="en-US" altLang="en-US" smtClean="0"/>
              <a:t>(in Canvas)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1343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smtClean="0"/>
              <a:t>Course </a:t>
            </a:r>
            <a:r>
              <a:rPr lang="en-US" dirty="0" smtClean="0"/>
              <a:t>Project Standards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371725"/>
            <a:ext cx="8229600" cy="2114550"/>
          </a:xfrm>
          <a:prstGeom prst="rect">
            <a:avLst/>
          </a:prstGeom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Grading Rubric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066800"/>
            <a:ext cx="4933950" cy="576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0929928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65138" y="152400"/>
            <a:ext cx="8229600" cy="1676400"/>
          </a:xfrm>
        </p:spPr>
        <p:txBody>
          <a:bodyPr/>
          <a:lstStyle/>
          <a:p>
            <a:r>
              <a:rPr lang="en-US" altLang="en-US" dirty="0" smtClean="0"/>
              <a:t>Submitting File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175" y="1889125"/>
            <a:ext cx="761365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78661040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70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Robotics Project  Preliminary Submission</vt:lpstr>
      <vt:lpstr>Robotics Project  Preliminary Submission</vt:lpstr>
      <vt:lpstr>Do today’s Starter Quiz! (in Canvas)</vt:lpstr>
      <vt:lpstr>Course Project Standards</vt:lpstr>
      <vt:lpstr>Grading Rubric</vt:lpstr>
      <vt:lpstr>Submitting File</vt:lpstr>
    </vt:vector>
  </TitlesOfParts>
  <Company>Granite Schools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Troubleshooting as Mathematics</dc:title>
  <dc:creator>Scott S. Watson</dc:creator>
  <cp:lastModifiedBy>Admin</cp:lastModifiedBy>
  <cp:revision>73</cp:revision>
  <dcterms:created xsi:type="dcterms:W3CDTF">2010-12-14T20:57:40Z</dcterms:created>
  <dcterms:modified xsi:type="dcterms:W3CDTF">2017-11-26T20:51:56Z</dcterms:modified>
</cp:coreProperties>
</file>