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319" r:id="rId4"/>
    <p:sldId id="310" r:id="rId5"/>
    <p:sldId id="317" r:id="rId6"/>
    <p:sldId id="318" r:id="rId7"/>
    <p:sldId id="281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11" r:id="rId20"/>
    <p:sldId id="312" r:id="rId21"/>
    <p:sldId id="313" r:id="rId22"/>
    <p:sldId id="316" r:id="rId23"/>
    <p:sldId id="314" r:id="rId24"/>
    <p:sldId id="31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46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26700-D718-44B0-954D-CD22BC9F01EB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9AAE-D7AF-44B4-9856-EC117257A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5E3DF-735C-41C0-9D08-D7173C904C38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4B2F9-4049-4AF8-B183-B84E63953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8E429-619B-47D4-BDA8-FE09B0FBE1CE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D2405-A0C0-4980-8CA0-BCD5633B6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F81E5-7C24-499A-B1FA-B07C097ABE66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57771-1EAD-4687-AD91-5829EDBFE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03A91-EACB-48A0-A5DA-E01B2AAA2774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55466-F1A3-41E5-813A-091083308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9543A-91E1-4938-8249-A463CC5F3BAA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3B542-835D-4462-9D75-C10DEF809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95683-4C2E-449E-B15A-2B6EA26EE5E9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FEEFB-737D-430E-9978-9E37FE9D9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3B531-D7C5-46CB-9B27-EA066A935E9C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2B04A-3517-4D9F-BF99-F92D649AB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CA059-F3EE-483F-99A9-FF37D908B270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8538C-AEB5-4F32-85EE-DF7763989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F4C0B-8D44-475B-B8EA-E5D125690BFE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9E676-16A5-4B56-8CA5-032DFDDF3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BE514-756F-4C2B-8798-02C2AC05523D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60BF8-5761-4AE3-A18C-7ED376CD6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96E8F0-A314-46DA-BC52-FF962FABC112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AF3A95-7A56-413A-B4C7-CE0A38210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pPr eaLnBrk="1" hangingPunct="1"/>
            <a:r>
              <a:rPr lang="en-US"/>
              <a:t>Alice Lab 2</a:t>
            </a:r>
            <a:br>
              <a:rPr lang="en-US"/>
            </a:br>
            <a:r>
              <a:rPr lang="en-US"/>
              <a:t>JAVA Programming</a:t>
            </a:r>
          </a:p>
        </p:txBody>
      </p:sp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463550" y="2362200"/>
            <a:ext cx="84582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u="sng">
                <a:solidFill>
                  <a:srgbClr val="00B050"/>
                </a:solidFill>
              </a:rPr>
              <a:t>Content-Objective:</a:t>
            </a:r>
          </a:p>
          <a:p>
            <a:r>
              <a:rPr lang="en-US" sz="3600"/>
              <a:t> Learn basics of object oriented JAVA programming.</a:t>
            </a:r>
          </a:p>
          <a:p>
            <a:r>
              <a:rPr lang="en-US" sz="3600" u="sng">
                <a:solidFill>
                  <a:srgbClr val="00B050"/>
                </a:solidFill>
              </a:rPr>
              <a:t>Language-Objective:</a:t>
            </a:r>
          </a:p>
          <a:p>
            <a:r>
              <a:rPr lang="en-US" sz="3600"/>
              <a:t> Utilize Alice JAVA animation creation program to learn basics of object oriented programming.</a:t>
            </a:r>
          </a:p>
        </p:txBody>
      </p:sp>
    </p:spTree>
  </p:cSld>
  <p:clrMapOvr>
    <a:masterClrMapping/>
  </p:clrMapOvr>
  <p:transition advTm="1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/>
              <a:t>Step 4: “click on Setup Scene”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4963" y="1905000"/>
            <a:ext cx="5638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/>
              <a:t>Step 5: “Scene setup window”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63500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8686800" cy="838200"/>
          </a:xfrm>
        </p:spPr>
        <p:txBody>
          <a:bodyPr/>
          <a:lstStyle/>
          <a:p>
            <a:pPr eaLnBrk="1" hangingPunct="1"/>
            <a:r>
              <a:rPr lang="en-US" sz="3600"/>
              <a:t>Step 6: Select a “Biped” class, then New Alice() sub-class and drag object into background then click “ok” to set in place.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828800"/>
            <a:ext cx="65722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8686800" cy="838200"/>
          </a:xfrm>
        </p:spPr>
        <p:txBody>
          <a:bodyPr/>
          <a:lstStyle/>
          <a:p>
            <a:pPr eaLnBrk="1" hangingPunct="1"/>
            <a:r>
              <a:rPr lang="en-US" sz="3600"/>
              <a:t>Step 7: Search through options and add at least 2 other items to background</a:t>
            </a:r>
            <a:br>
              <a:rPr lang="en-US" sz="3600"/>
            </a:br>
            <a:r>
              <a:rPr lang="en-US" sz="3600"/>
              <a:t>(pinball machine shown)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76400"/>
            <a:ext cx="6426200" cy="46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8686800" cy="838200"/>
          </a:xfrm>
        </p:spPr>
        <p:txBody>
          <a:bodyPr/>
          <a:lstStyle/>
          <a:p>
            <a:pPr eaLnBrk="1" hangingPunct="1"/>
            <a:r>
              <a:rPr lang="en-US"/>
              <a:t>Step 8: After objects (actors) are in place Click on “Edit Code” button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438400"/>
            <a:ext cx="57086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ctrTitle"/>
          </p:nvPr>
        </p:nvSpPr>
        <p:spPr>
          <a:xfrm>
            <a:off x="457200" y="990600"/>
            <a:ext cx="8686800" cy="838200"/>
          </a:xfrm>
        </p:spPr>
        <p:txBody>
          <a:bodyPr/>
          <a:lstStyle/>
          <a:p>
            <a:pPr eaLnBrk="1" hangingPunct="1"/>
            <a:r>
              <a:rPr lang="en-US"/>
              <a:t>Step 9: Locate “do in order” button on bottom of screen so it displays along top near “drop statement here”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581400"/>
            <a:ext cx="2476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743200"/>
            <a:ext cx="49752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ctrTitle"/>
          </p:nvPr>
        </p:nvSpPr>
        <p:spPr>
          <a:xfrm>
            <a:off x="152400" y="838200"/>
            <a:ext cx="8686800" cy="838200"/>
          </a:xfrm>
        </p:spPr>
        <p:txBody>
          <a:bodyPr/>
          <a:lstStyle/>
          <a:p>
            <a:pPr eaLnBrk="1" hangingPunct="1"/>
            <a:r>
              <a:rPr lang="en-US"/>
              <a:t>Step 10: Locate down arrow by “This” and select one of the objects (actors) you brought into screen.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438400"/>
            <a:ext cx="78835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ctrTitle"/>
          </p:nvPr>
        </p:nvSpPr>
        <p:spPr>
          <a:xfrm>
            <a:off x="169863" y="533400"/>
            <a:ext cx="8686800" cy="838200"/>
          </a:xfrm>
        </p:spPr>
        <p:txBody>
          <a:bodyPr/>
          <a:lstStyle/>
          <a:p>
            <a:pPr eaLnBrk="1" hangingPunct="1"/>
            <a:r>
              <a:rPr lang="en-US"/>
              <a:t>Step 11: Actions the actor can perform are displayed in “procedures” column. 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81200"/>
            <a:ext cx="604520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686800" cy="838200"/>
          </a:xfrm>
        </p:spPr>
        <p:txBody>
          <a:bodyPr/>
          <a:lstStyle/>
          <a:p>
            <a:pPr eaLnBrk="1" hangingPunct="1"/>
            <a:r>
              <a:rPr lang="en-US"/>
              <a:t>Step 12: Drag procedures to “myFirst Method” use down arrows on procedure to customize action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86000"/>
            <a:ext cx="5791200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686800" cy="838200"/>
          </a:xfrm>
        </p:spPr>
        <p:txBody>
          <a:bodyPr/>
          <a:lstStyle/>
          <a:p>
            <a:pPr eaLnBrk="1" hangingPunct="1"/>
            <a:r>
              <a:rPr lang="en-US" sz="4000"/>
              <a:t>Step 13: Two statements in example has Alice move to ward pinball machine and ask if anyone wants to play?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86000"/>
            <a:ext cx="5791200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09600" y="21336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/>
              <a:t>Alice Lab 2</a:t>
            </a:r>
            <a:br>
              <a:rPr lang="en-US" dirty="0"/>
            </a:br>
            <a:r>
              <a:rPr lang="en-US" dirty="0"/>
              <a:t>JAVA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/>
              <a:t>Utah Robotics 1 </a:t>
            </a:r>
            <a:r>
              <a:rPr lang="en-US" sz="2400"/>
              <a:t>Standard 3</a:t>
            </a: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/>
              <a:t>Common Core High School Algebra Reasoning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/>
              <a:t>Common Core High School Interpreting Functions</a:t>
            </a:r>
          </a:p>
        </p:txBody>
      </p:sp>
    </p:spTree>
  </p:cSld>
  <p:clrMapOvr>
    <a:masterClrMapping/>
  </p:clrMapOvr>
  <p:transition advTm="10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686800" cy="838200"/>
          </a:xfrm>
        </p:spPr>
        <p:txBody>
          <a:bodyPr/>
          <a:lstStyle/>
          <a:p>
            <a:pPr eaLnBrk="1" hangingPunct="1"/>
            <a:r>
              <a:rPr lang="en-US" sz="4000"/>
              <a:t>Step 13: Two statements in example has Alice move to ward pinball machine and ask if anyone wants to play?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86000"/>
            <a:ext cx="5791200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686800" cy="838200"/>
          </a:xfrm>
        </p:spPr>
        <p:txBody>
          <a:bodyPr/>
          <a:lstStyle/>
          <a:p>
            <a:pPr eaLnBrk="1" hangingPunct="1"/>
            <a:r>
              <a:rPr lang="en-US" sz="4000"/>
              <a:t>Assignment:  By dragging procedures into myFirstMethod create an action scene involving your characters.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86000"/>
            <a:ext cx="5791200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Capturing Program</a:t>
            </a:r>
            <a:br>
              <a:rPr lang="en-US" altLang="en-US" dirty="0">
                <a:solidFill>
                  <a:schemeClr val="tx2"/>
                </a:solidFill>
              </a:rPr>
            </a:br>
            <a:r>
              <a:rPr lang="en-US" altLang="en-US" sz="3600" dirty="0">
                <a:solidFill>
                  <a:srgbClr val="FF0000"/>
                </a:solidFill>
              </a:rPr>
              <a:t>Windows Snipping Tool (All Apps, Windows Accessories, Snipping Tool)</a:t>
            </a:r>
          </a:p>
        </p:txBody>
      </p:sp>
      <p:pic>
        <p:nvPicPr>
          <p:cNvPr id="2048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32734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59711"/>
      </p:ext>
    </p:extLst>
  </p:cSld>
  <p:clrMapOvr>
    <a:masterClrMapping/>
  </p:clrMapOvr>
  <p:transition advTm="10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686800" cy="838200"/>
          </a:xfrm>
        </p:spPr>
        <p:txBody>
          <a:bodyPr/>
          <a:lstStyle/>
          <a:p>
            <a:pPr eaLnBrk="1" hangingPunct="1"/>
            <a:r>
              <a:rPr lang="en-US" sz="4000" dirty="0"/>
              <a:t>Use Windows Snipping Tool to capture image of your Alice scene and submit capture file for credit in Canvas.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81200"/>
            <a:ext cx="62674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686800" cy="838200"/>
          </a:xfrm>
        </p:spPr>
        <p:txBody>
          <a:bodyPr/>
          <a:lstStyle/>
          <a:p>
            <a:pPr eaLnBrk="1" hangingPunct="1"/>
            <a:r>
              <a:rPr lang="en-US" sz="4000" dirty="0"/>
              <a:t>Alice: Lab 2 Submission Link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029" y="1524000"/>
            <a:ext cx="6781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140640"/>
      </p:ext>
    </p:extLst>
  </p:cSld>
  <p:clrMapOvr>
    <a:masterClrMapping/>
  </p:clrMapOvr>
  <p:transition advTm="1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259942"/>
            <a:ext cx="4038600" cy="1209675"/>
          </a:xfrm>
          <a:ln w="6350">
            <a:solidFill>
              <a:schemeClr val="tx1"/>
            </a:solidFill>
          </a:ln>
        </p:spPr>
        <p:txBody>
          <a:bodyPr numCol="1" spcCol="91440">
            <a:normAutofit/>
          </a:bodyPr>
          <a:lstStyle/>
          <a:p>
            <a:r>
              <a:rPr lang="en-US" sz="2400" b="1" dirty="0"/>
              <a:t>Learn basics of Java coding in block format</a:t>
            </a:r>
            <a:br>
              <a:rPr lang="en-US" sz="1600" b="1" dirty="0"/>
            </a:br>
            <a:endParaRPr lang="en-US" sz="1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914400"/>
            <a:ext cx="3962400" cy="3962400"/>
          </a:xfrm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00B050"/>
                </a:solidFill>
              </a:rPr>
              <a:t>STARTER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 algn="l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Canvas: Starter Quiz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524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Alice Lab 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876800" y="914400"/>
            <a:ext cx="3962400" cy="396240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u="sng" dirty="0">
                <a:solidFill>
                  <a:srgbClr val="00B050"/>
                </a:solidFill>
              </a:rPr>
              <a:t>TODAY’S AGENDA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STARTER assignment.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Alice Demo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latin typeface="+mn-lt"/>
                <a:cs typeface="+mn-cs"/>
              </a:rPr>
              <a:t>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(character action).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3200" noProof="0" dirty="0"/>
              <a:t>Canvas: Alice </a:t>
            </a:r>
            <a:r>
              <a:rPr lang="en-US" sz="3200" noProof="0"/>
              <a:t>Lab 2. </a:t>
            </a:r>
            <a:endParaRPr lang="en-US" sz="3200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781B0C-E021-4AAD-B1F4-E17FBD3342BE}"/>
              </a:ext>
            </a:extLst>
          </p:cNvPr>
          <p:cNvSpPr txBox="1"/>
          <p:nvPr/>
        </p:nvSpPr>
        <p:spPr>
          <a:xfrm>
            <a:off x="1219200" y="4883705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Content Objective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96DCF5-493D-42C2-A954-984DFD60B6EC}"/>
              </a:ext>
            </a:extLst>
          </p:cNvPr>
          <p:cNvSpPr txBox="1"/>
          <p:nvPr/>
        </p:nvSpPr>
        <p:spPr>
          <a:xfrm>
            <a:off x="5715000" y="4876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Language Objective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2F81798-B1EA-4E40-ABDD-D83CC5106763}"/>
              </a:ext>
            </a:extLst>
          </p:cNvPr>
          <p:cNvSpPr txBox="1">
            <a:spLocks/>
          </p:cNvSpPr>
          <p:nvPr/>
        </p:nvSpPr>
        <p:spPr>
          <a:xfrm>
            <a:off x="4838700" y="5272087"/>
            <a:ext cx="4038600" cy="1209675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vert="horz" lIns="91440" tIns="45720" rIns="91440" bIns="45720" numCol="1" spcCol="9144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1600" dirty="0"/>
              <a:t> </a:t>
            </a:r>
            <a:r>
              <a:rPr lang="en-US" altLang="en-US" sz="2800" dirty="0"/>
              <a:t>Use Alice to create Java coded animations. </a:t>
            </a:r>
            <a:endParaRPr lang="en-US" sz="2800" b="1" dirty="0"/>
          </a:p>
        </p:txBody>
      </p:sp>
    </p:spTree>
  </p:cSld>
  <p:clrMapOvr>
    <a:masterClrMapping/>
  </p:clrMapOvr>
  <p:transition advTm="1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65138" y="152400"/>
            <a:ext cx="8229600" cy="1676400"/>
          </a:xfrm>
        </p:spPr>
        <p:txBody>
          <a:bodyPr/>
          <a:lstStyle/>
          <a:p>
            <a:r>
              <a:rPr lang="en-US" altLang="en-US"/>
              <a:t>Do today’s Starter Quiz!</a:t>
            </a:r>
            <a:br>
              <a:rPr lang="en-US" altLang="en-US"/>
            </a:br>
            <a:r>
              <a:rPr lang="en-US" altLang="en-US"/>
              <a:t>(in Canvas)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09800"/>
            <a:ext cx="81343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65138" y="152400"/>
            <a:ext cx="8229600" cy="1676400"/>
          </a:xfrm>
        </p:spPr>
        <p:txBody>
          <a:bodyPr/>
          <a:lstStyle/>
          <a:p>
            <a:r>
              <a:rPr lang="en-US" altLang="en-US" dirty="0"/>
              <a:t>Alice Programming Module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D328B4-60B2-4D11-A57B-E1F9E7492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1752600"/>
            <a:ext cx="648652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99274"/>
      </p:ext>
    </p:extLst>
  </p:cSld>
  <p:clrMapOvr>
    <a:masterClrMapping/>
  </p:clrMapOvr>
  <p:transition advTm="1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65138" y="152400"/>
            <a:ext cx="8229600" cy="1676400"/>
          </a:xfrm>
        </p:spPr>
        <p:txBody>
          <a:bodyPr/>
          <a:lstStyle/>
          <a:p>
            <a:r>
              <a:rPr lang="en-US" altLang="en-US" dirty="0"/>
              <a:t>Watch Alice Tutorial Video(s)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BF419-AF64-49C3-BA6B-E0554C04D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00200"/>
            <a:ext cx="6400800" cy="509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56896"/>
      </p:ext>
    </p:extLst>
  </p:cSld>
  <p:clrMapOvr>
    <a:masterClrMapping/>
  </p:clrMapOvr>
  <p:transition advTm="1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/>
              <a:t>Step 1: select desktop or menu “Alice”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2757488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743200"/>
            <a:ext cx="45402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152400" y="533400"/>
            <a:ext cx="8686800" cy="838200"/>
          </a:xfrm>
        </p:spPr>
        <p:txBody>
          <a:bodyPr/>
          <a:lstStyle/>
          <a:p>
            <a:pPr eaLnBrk="1" hangingPunct="1"/>
            <a:r>
              <a:rPr lang="en-US"/>
              <a:t>Step 2: “Select a background</a:t>
            </a:r>
            <a:br>
              <a:rPr lang="en-US"/>
            </a:br>
            <a:r>
              <a:rPr lang="en-US"/>
              <a:t> (use MARS initially) click on OK”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05000"/>
            <a:ext cx="76200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/>
              <a:t>Step 3: “Alice layout screen”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6883400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388</Words>
  <Application>Microsoft Office PowerPoint</Application>
  <PresentationFormat>On-screen Show (4:3)</PresentationFormat>
  <Paragraphs>42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Alice Lab 2 JAVA Programming</vt:lpstr>
      <vt:lpstr>Alice Lab 2 JAVA Programming</vt:lpstr>
      <vt:lpstr>Learn basics of Java coding in block format </vt:lpstr>
      <vt:lpstr>Do today’s Starter Quiz! (in Canvas)</vt:lpstr>
      <vt:lpstr>Alice Programming Module</vt:lpstr>
      <vt:lpstr>Watch Alice Tutorial Video(s)</vt:lpstr>
      <vt:lpstr>Step 1: select desktop or menu “Alice”</vt:lpstr>
      <vt:lpstr>Step 2: “Select a background  (use MARS initially) click on OK”</vt:lpstr>
      <vt:lpstr>Step 3: “Alice layout screen”</vt:lpstr>
      <vt:lpstr>Step 4: “click on Setup Scene”</vt:lpstr>
      <vt:lpstr>Step 5: “Scene setup window”</vt:lpstr>
      <vt:lpstr>Step 6: Select a “Biped” class, then New Alice() sub-class and drag object into background then click “ok” to set in place.</vt:lpstr>
      <vt:lpstr>Step 7: Search through options and add at least 2 other items to background (pinball machine shown)</vt:lpstr>
      <vt:lpstr>Step 8: After objects (actors) are in place Click on “Edit Code” button</vt:lpstr>
      <vt:lpstr>Step 9: Locate “do in order” button on bottom of screen so it displays along top near “drop statement here”</vt:lpstr>
      <vt:lpstr>Step 10: Locate down arrow by “This” and select one of the objects (actors) you brought into screen. </vt:lpstr>
      <vt:lpstr>Step 11: Actions the actor can perform are displayed in “procedures” column. </vt:lpstr>
      <vt:lpstr>Step 12: Drag procedures to “myFirst Method” use down arrows on procedure to customize action</vt:lpstr>
      <vt:lpstr>Step 13: Two statements in example has Alice move to ward pinball machine and ask if anyone wants to play?</vt:lpstr>
      <vt:lpstr>Step 13: Two statements in example has Alice move to ward pinball machine and ask if anyone wants to play?</vt:lpstr>
      <vt:lpstr>Assignment:  By dragging procedures into myFirstMethod create an action scene involving your characters.</vt:lpstr>
      <vt:lpstr>Capturing Program Windows Snipping Tool (All Apps, Windows Accessories, Snipping Tool)</vt:lpstr>
      <vt:lpstr>Use Windows Snipping Tool to capture image of your Alice scene and submit capture file for credit in Canvas.</vt:lpstr>
      <vt:lpstr>Alice: Lab 2 Submission Link</vt:lpstr>
    </vt:vector>
  </TitlesOfParts>
  <Company>Granite Schools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Troubleshooting as Mathematics</dc:title>
  <dc:creator>Scott S. Watson</dc:creator>
  <cp:lastModifiedBy>Watson, Scott</cp:lastModifiedBy>
  <cp:revision>56</cp:revision>
  <dcterms:created xsi:type="dcterms:W3CDTF">2010-12-14T20:57:40Z</dcterms:created>
  <dcterms:modified xsi:type="dcterms:W3CDTF">2019-01-23T19:10:39Z</dcterms:modified>
</cp:coreProperties>
</file>