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78" r:id="rId3"/>
    <p:sldId id="267" r:id="rId4"/>
    <p:sldId id="279" r:id="rId5"/>
    <p:sldId id="268" r:id="rId6"/>
    <p:sldId id="271" r:id="rId7"/>
    <p:sldId id="275" r:id="rId8"/>
    <p:sldId id="270" r:id="rId9"/>
    <p:sldId id="280" r:id="rId10"/>
    <p:sldId id="284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909CB-6906-4608-9093-FFA98BE3C41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EB5E-0A77-478F-862C-5CC42D1B17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3099E-FEBD-47BF-AA55-F2F6C152CC60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EAD3F-3601-427F-9F4D-2C778F351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4DA28-0EA7-463E-BFD6-6FB27287A0A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BED22-5E7A-4ADF-A6DC-B8F9744F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A434E-5968-4C78-8520-44BC4C89AF94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9302A-30AF-462D-8079-6858AE6D2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D11A0-ED80-4CC9-AC50-4EBE1BB6C336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5A94B-5A54-44D3-9405-967FBE995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4CEC-C9F2-4BE0-91E8-E45B580994FA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93BB-DC68-4C29-836C-155F07469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7CA6-5F85-4E96-9F48-BFDA31850873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CFCD4-1780-4445-85BA-45CFEF944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BDE1-5E2C-424B-90E1-3CCE66A87671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42935-3BFA-40A3-AA02-80EBB016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DCED0-63A5-45E8-82EF-2616B4982B92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9EC7-90F7-4DC0-81CC-722D37BE9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32D0D-6917-44C6-9601-206ABEFD87F8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BA649-CB7C-4F5B-9E73-3E41D03A14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B0706-6B47-4EFC-A97B-887FDF2677B5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AEEB-EA1F-4938-BCE3-2F2F0DD08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A0ADB0-041C-437D-864F-49C7CFFC8467}" type="datetimeFigureOut">
              <a:rPr lang="en-US"/>
              <a:pPr>
                <a:defRPr/>
              </a:pPr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6C61C0F-908C-40DF-B664-BA6E70CC0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8382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6600" dirty="0">
                <a:solidFill>
                  <a:srgbClr val="FF0000"/>
                </a:solidFill>
              </a:rPr>
              <a:t>Little Bits Lab 1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228600" y="2551113"/>
            <a:ext cx="8763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3200" u="sng" dirty="0">
                <a:solidFill>
                  <a:srgbClr val="00B050"/>
                </a:solidFill>
              </a:rPr>
              <a:t>Content-Objective:</a:t>
            </a:r>
          </a:p>
          <a:p>
            <a:r>
              <a:rPr lang="en-US" altLang="en-US" sz="3200" dirty="0"/>
              <a:t> Learn electronic circuit operation and connections. </a:t>
            </a:r>
          </a:p>
          <a:p>
            <a:r>
              <a:rPr lang="en-US" altLang="en-US" sz="3200" u="sng" dirty="0">
                <a:solidFill>
                  <a:srgbClr val="00B050"/>
                </a:solidFill>
              </a:rPr>
              <a:t>Language-Objective:</a:t>
            </a:r>
          </a:p>
          <a:p>
            <a:r>
              <a:rPr lang="en-US" altLang="en-US" sz="3200" dirty="0"/>
              <a:t> Utilize Little Bits kits to learn circuit operation and control. </a:t>
            </a:r>
          </a:p>
        </p:txBody>
      </p:sp>
    </p:spTree>
  </p:cSld>
  <p:clrMapOvr>
    <a:masterClrMapping/>
  </p:clrMapOvr>
  <p:transition advTm="6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Practice Building Little Bits</a:t>
            </a:r>
            <a:br>
              <a:rPr lang="en-US" altLang="en-US" sz="3200" dirty="0"/>
            </a:br>
            <a:r>
              <a:rPr lang="en-US" altLang="en-US" sz="3200" dirty="0"/>
              <a:t>Task 2: Build another “Try These Circuits” located on pages 11-12 of reference manual.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B8F4E4-4C58-481D-BEC2-54F3A8F1F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9400"/>
            <a:ext cx="7772400" cy="276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761366"/>
      </p:ext>
    </p:extLst>
  </p:cSld>
  <p:clrMapOvr>
    <a:masterClrMapping/>
  </p:clrMapOvr>
  <p:transition advTm="6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Report Success Level in Canvas:  If possible submit photos of Little Bits circuit built.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BAC887-60EF-4025-BA15-79B82040A0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057400"/>
            <a:ext cx="6505575" cy="4471987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65138" y="152400"/>
            <a:ext cx="8229600" cy="1676400"/>
          </a:xfrm>
        </p:spPr>
        <p:txBody>
          <a:bodyPr/>
          <a:lstStyle/>
          <a:p>
            <a:r>
              <a:rPr lang="en-US" altLang="en-US"/>
              <a:t>Do today’s Starter Quiz!</a:t>
            </a:r>
            <a:br>
              <a:rPr lang="en-US" altLang="en-US"/>
            </a:br>
            <a:r>
              <a:rPr lang="en-US" altLang="en-US"/>
              <a:t>(in Canvas)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09800"/>
            <a:ext cx="81343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 err="1">
                <a:solidFill>
                  <a:srgbClr val="FF0000"/>
                </a:solidFill>
              </a:rPr>
              <a:t>LittleBits</a:t>
            </a:r>
            <a:r>
              <a:rPr lang="en-US" altLang="en-US" sz="5400" dirty="0">
                <a:solidFill>
                  <a:srgbClr val="FF0000"/>
                </a:solidFill>
              </a:rPr>
              <a:t> Labs</a:t>
            </a:r>
            <a:br>
              <a:rPr lang="en-US" altLang="en-US" sz="5400" dirty="0">
                <a:solidFill>
                  <a:srgbClr val="FF0000"/>
                </a:solidFill>
              </a:rPr>
            </a:br>
            <a:r>
              <a:rPr lang="en-US" altLang="en-US" sz="4000" dirty="0"/>
              <a:t>Little Bits Lab 1: Familiarization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7B4A19-E884-4640-8EE7-97CED1643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048000"/>
            <a:ext cx="6019800" cy="328612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Step 1: Tutorial Video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sz="4000" dirty="0"/>
              <a:t>Little Bits Lab 1: Familiarization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852744-45A8-4460-A1B9-9414644F7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2057400"/>
            <a:ext cx="6505575" cy="4471987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81000" y="2895600"/>
            <a:ext cx="8534400" cy="1470025"/>
          </a:xfrm>
        </p:spPr>
        <p:txBody>
          <a:bodyPr/>
          <a:lstStyle/>
          <a:p>
            <a:pPr eaLnBrk="1" hangingPunct="1"/>
            <a:r>
              <a:rPr lang="en-US" altLang="en-US" sz="5400" dirty="0">
                <a:solidFill>
                  <a:srgbClr val="FF0000"/>
                </a:solidFill>
              </a:rPr>
              <a:t>Today’s Task</a:t>
            </a:r>
            <a:br>
              <a:rPr lang="en-US" altLang="en-US" sz="2800" dirty="0">
                <a:solidFill>
                  <a:srgbClr val="FF0000"/>
                </a:solidFill>
              </a:rPr>
            </a:br>
            <a:r>
              <a:rPr lang="en-US" altLang="en-US" dirty="0"/>
              <a:t>Learn – practice connecting Little Bits circuit pieces to create electronic items. </a:t>
            </a:r>
            <a:br>
              <a:rPr lang="en-US" altLang="en-US" dirty="0"/>
            </a:br>
            <a:endParaRPr lang="en-US" altLang="en-US" dirty="0"/>
          </a:p>
        </p:txBody>
      </p:sp>
    </p:spTree>
  </p:cSld>
  <p:clrMapOvr>
    <a:masterClrMapping/>
  </p:clrMapOvr>
  <p:transition advTm="6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0000"/>
                </a:solidFill>
              </a:rPr>
              <a:t>Work with a partner</a:t>
            </a:r>
            <a:br>
              <a:rPr lang="en-US" altLang="en-US" dirty="0"/>
            </a:br>
            <a:r>
              <a:rPr lang="en-US" altLang="en-US" dirty="0"/>
              <a:t>Obtain Little Bits pieces from kits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25BEAA2-DCB5-40A4-9DE6-C1EDA095EC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837" y="2043112"/>
            <a:ext cx="7934325" cy="277177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Step 1: Download reference manual in Canvas (on lab PC)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178C7E-36B4-49E0-A0DF-FABA33C88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2047875"/>
            <a:ext cx="6457950" cy="458152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458200" cy="1470025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</a:rPr>
              <a:t>Step 2: Little Bits part reference (Pages 5-9)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6FBD45-46D6-4021-A14A-FD53A6D1D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828800"/>
            <a:ext cx="8458200" cy="191149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870F592-0AAC-42EA-B7C7-AD1254AC8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267200"/>
            <a:ext cx="8458200" cy="1638495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3200" dirty="0">
                <a:solidFill>
                  <a:srgbClr val="FF0000"/>
                </a:solidFill>
              </a:rPr>
              <a:t>Practice Building Little Bits</a:t>
            </a:r>
            <a:br>
              <a:rPr lang="en-US" altLang="en-US" sz="3200" dirty="0"/>
            </a:br>
            <a:r>
              <a:rPr lang="en-US" altLang="en-US" sz="3200" dirty="0"/>
              <a:t>Task 1: Build at one of the “Try These Circuits” located on pages 11-12 of reference manual.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B8F4E4-4C58-481D-BEC2-54F3A8F1F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19400"/>
            <a:ext cx="7772400" cy="2768958"/>
          </a:xfrm>
          <a:prstGeom prst="rect">
            <a:avLst/>
          </a:prstGeom>
        </p:spPr>
      </p:pic>
    </p:spTree>
  </p:cSld>
  <p:clrMapOvr>
    <a:masterClrMapping/>
  </p:clrMapOvr>
  <p:transition advTm="6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94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Little Bits Lab 1</vt:lpstr>
      <vt:lpstr>Do today’s Starter Quiz! (in Canvas)</vt:lpstr>
      <vt:lpstr>LittleBits Labs Little Bits Lab 1: Familiarization</vt:lpstr>
      <vt:lpstr>Step 1: Tutorial Video Little Bits Lab 1: Familiarization</vt:lpstr>
      <vt:lpstr>Today’s Task Learn – practice connecting Little Bits circuit pieces to create electronic items.  </vt:lpstr>
      <vt:lpstr>Work with a partner Obtain Little Bits pieces from kits</vt:lpstr>
      <vt:lpstr>Step 1: Download reference manual in Canvas (on lab PC)</vt:lpstr>
      <vt:lpstr>Step 2: Little Bits part reference (Pages 5-9)</vt:lpstr>
      <vt:lpstr>Practice Building Little Bits Task 1: Build at one of the “Try These Circuits” located on pages 11-12 of reference manual. </vt:lpstr>
      <vt:lpstr>Practice Building Little Bits Task 2: Build another “Try These Circuits” located on pages 11-12 of reference manual. </vt:lpstr>
      <vt:lpstr>Report Success Level in Canvas:  If possible submit photos of Little Bits circuit built.</vt:lpstr>
    </vt:vector>
  </TitlesOfParts>
  <Company>Granite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 Style MP3 Player</dc:title>
  <dc:creator>Windows User</dc:creator>
  <cp:lastModifiedBy>Watson, Scott</cp:lastModifiedBy>
  <cp:revision>32</cp:revision>
  <dcterms:created xsi:type="dcterms:W3CDTF">2013-11-25T16:30:06Z</dcterms:created>
  <dcterms:modified xsi:type="dcterms:W3CDTF">2018-10-11T14:19:24Z</dcterms:modified>
</cp:coreProperties>
</file>