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281" r:id="rId5"/>
    <p:sldId id="317" r:id="rId6"/>
    <p:sldId id="318" r:id="rId7"/>
    <p:sldId id="299" r:id="rId8"/>
    <p:sldId id="300" r:id="rId9"/>
    <p:sldId id="302" r:id="rId10"/>
    <p:sldId id="313" r:id="rId11"/>
    <p:sldId id="31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B088-7877-46AE-BD71-D8084842E7C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795B-FE11-45FD-BF06-42349D19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FF64-90E6-4270-989E-619F7131CFE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7056-80C9-4EE1-A214-197D619E2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E086-6BCF-4610-A7EB-E33E8395F92F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F15D-E2A2-42B8-AB8A-8F6DF1779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97C4-398A-4116-BCE8-37962DEAF16F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227B-A379-4080-9065-D234AB78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88CC-E14A-4158-80A6-1AA0E10598D9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7471-871B-4AF6-85D8-93469F477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334C-A1AF-4520-AC74-CAEBFB87B25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31F8-B082-4B26-8253-9F3821622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10A6-DADC-4103-9820-5C8D3DDC4466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71CE-9CB5-4B3E-8B78-3F3EBACB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33B-2889-4B84-A584-DC021DC07CFD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D68F-A276-4F67-BD38-C0ECD9E71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ED79-EE6D-405C-B34A-48FAF3EDF55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E892-2EFD-43EF-A7D7-D3FD36D4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48A6-C249-4347-9E66-D07BCE4ECF1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EA5D-A10B-4E23-86D8-CE18D65D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9C78-3D6D-442D-A9ED-23641700A38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4103-8893-4437-AB86-DE7E60A2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CF450-3C3E-4D45-9862-B75A0713389D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4BC94-14A2-44D1-856D-E6C0303B7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Robotics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3550" y="23622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 dirty="0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600" dirty="0"/>
              <a:t> Investigate and prioritize Robotics Project Options. </a:t>
            </a:r>
          </a:p>
          <a:p>
            <a:r>
              <a:rPr lang="en-US" sz="3600" u="sng" dirty="0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600" dirty="0"/>
              <a:t> Utilize </a:t>
            </a:r>
            <a:r>
              <a:rPr lang="en-US" sz="3600" dirty="0" err="1" smtClean="0"/>
              <a:t>Ozobot</a:t>
            </a:r>
            <a:r>
              <a:rPr lang="en-US" sz="3600" dirty="0" smtClean="0"/>
              <a:t>, </a:t>
            </a:r>
            <a:r>
              <a:rPr lang="en-US" sz="3600" dirty="0"/>
              <a:t>Choreograph, </a:t>
            </a:r>
            <a:r>
              <a:rPr lang="en-US" sz="3600" dirty="0" smtClean="0"/>
              <a:t>Easy PLC, </a:t>
            </a:r>
            <a:r>
              <a:rPr lang="en-US" sz="3600" dirty="0"/>
              <a:t>or </a:t>
            </a:r>
            <a:r>
              <a:rPr lang="en-US" sz="3600" dirty="0" smtClean="0"/>
              <a:t>Scratch </a:t>
            </a:r>
            <a:r>
              <a:rPr lang="en-US" sz="3600" dirty="0"/>
              <a:t>create a Robotics Project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Assignment:  Investigate the options given for a robot project and prioritize your selections.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6096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solidFill>
                  <a:srgbClr val="FF0000"/>
                </a:solidFill>
              </a:rPr>
              <a:t>For credit:</a:t>
            </a:r>
          </a:p>
          <a:p>
            <a:pPr algn="ctr"/>
            <a:r>
              <a:rPr lang="en-US" sz="3200" dirty="0"/>
              <a:t>Canvas Assignment: Robotics Project 1: </a:t>
            </a:r>
          </a:p>
          <a:p>
            <a:pPr algn="ctr"/>
            <a:r>
              <a:rPr lang="en-US" sz="3200" dirty="0"/>
              <a:t>Text Entry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61A2B5-1423-44E7-B9D3-CF7CF0DD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2286000"/>
            <a:ext cx="6327573" cy="398145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Robotics Project 1</a:t>
            </a:r>
            <a:br>
              <a:rPr lang="en-US" dirty="0"/>
            </a:br>
            <a:r>
              <a:rPr lang="en-US" dirty="0"/>
              <a:t>Project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Robotics 1 Strand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1: Quick Investigation of Team Projects.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7988F3-A5D0-42C7-AA5B-43882E77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5741"/>
            <a:ext cx="1667012" cy="163605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553" y="1371600"/>
            <a:ext cx="45477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3257FC-FE02-48AD-BB8F-6CFD7D86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52858"/>
            <a:ext cx="4008612" cy="25003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17" y="4191000"/>
            <a:ext cx="3371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323975" cy="17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Option </a:t>
            </a:r>
            <a:r>
              <a:rPr lang="en-US" sz="3600" dirty="0" smtClean="0"/>
              <a:t>1: </a:t>
            </a:r>
            <a:r>
              <a:rPr lang="en-US" sz="3600" dirty="0"/>
              <a:t>OzoBlockly.com</a:t>
            </a:r>
            <a:br>
              <a:rPr lang="en-US" sz="3600" dirty="0"/>
            </a:br>
            <a:r>
              <a:rPr lang="en-US" sz="3600" dirty="0" err="1"/>
              <a:t>Ozobot</a:t>
            </a:r>
            <a:r>
              <a:rPr lang="en-US" sz="3600" dirty="0"/>
              <a:t> Robot Program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629525" cy="45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Option </a:t>
            </a:r>
            <a:r>
              <a:rPr lang="en-US" dirty="0" smtClean="0"/>
              <a:t>2: Alice animation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2719387" cy="351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6691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Option </a:t>
            </a:r>
            <a:r>
              <a:rPr lang="en-US" dirty="0" smtClean="0"/>
              <a:t>3: </a:t>
            </a:r>
            <a:r>
              <a:rPr lang="en-US" dirty="0" err="1"/>
              <a:t>Choregraph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Create a NAO robot program using </a:t>
            </a:r>
            <a:r>
              <a:rPr lang="en-US" dirty="0" err="1"/>
              <a:t>Choregraphe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313488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Option </a:t>
            </a:r>
            <a:r>
              <a:rPr lang="en-US" dirty="0" smtClean="0"/>
              <a:t>4: </a:t>
            </a:r>
            <a:r>
              <a:rPr lang="en-US" dirty="0"/>
              <a:t>Scratch: Game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3257FC-FE02-48AD-BB8F-6CFD7D86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086600" cy="4420213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Option </a:t>
            </a:r>
            <a:r>
              <a:rPr lang="en-US" sz="3600" dirty="0" smtClean="0"/>
              <a:t>5: </a:t>
            </a:r>
            <a:r>
              <a:rPr lang="en-US" sz="3600" dirty="0"/>
              <a:t>Debug Easy PLC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0C81449-54A5-4FFE-943E-72FDA5D2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867525" cy="54864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118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Robotics Project</vt:lpstr>
      <vt:lpstr>Robotics Project 1 Project Investigation</vt:lpstr>
      <vt:lpstr>Do today’s Starter Quiz! (in Canvas)</vt:lpstr>
      <vt:lpstr>Step 1: Quick Investigation of Team Projects. </vt:lpstr>
      <vt:lpstr>Option 1: OzoBlockly.com Ozobot Robot Program</vt:lpstr>
      <vt:lpstr>Option 2: Alice animation</vt:lpstr>
      <vt:lpstr>Option 3: Choregraph Create a NAO robot program using Choregraphe</vt:lpstr>
      <vt:lpstr>Option 4: Scratch: Game Program</vt:lpstr>
      <vt:lpstr>Option 5: Debug Easy PLC Program</vt:lpstr>
      <vt:lpstr>Assignment:  Investigate the options given for a robot project and prioritize your selections.  .</vt:lpstr>
      <vt:lpstr>PowerPoint Presentation</vt:lpstr>
    </vt:vector>
  </TitlesOfParts>
  <Company>Granite Schools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Instructor</cp:lastModifiedBy>
  <cp:revision>73</cp:revision>
  <dcterms:created xsi:type="dcterms:W3CDTF">2010-12-14T20:57:40Z</dcterms:created>
  <dcterms:modified xsi:type="dcterms:W3CDTF">2019-12-17T17:29:25Z</dcterms:modified>
</cp:coreProperties>
</file>